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9"/>
  </p:notesMasterIdLst>
  <p:sldIdLst>
    <p:sldId id="256" r:id="rId2"/>
    <p:sldId id="292" r:id="rId3"/>
    <p:sldId id="265" r:id="rId4"/>
    <p:sldId id="290" r:id="rId5"/>
    <p:sldId id="291" r:id="rId6"/>
    <p:sldId id="318" r:id="rId7"/>
    <p:sldId id="319" r:id="rId8"/>
    <p:sldId id="320" r:id="rId9"/>
    <p:sldId id="294" r:id="rId10"/>
    <p:sldId id="324" r:id="rId11"/>
    <p:sldId id="293" r:id="rId12"/>
    <p:sldId id="298" r:id="rId13"/>
    <p:sldId id="301" r:id="rId14"/>
    <p:sldId id="302" r:id="rId15"/>
    <p:sldId id="303" r:id="rId16"/>
    <p:sldId id="306" r:id="rId17"/>
    <p:sldId id="305" r:id="rId18"/>
    <p:sldId id="307" r:id="rId19"/>
    <p:sldId id="308" r:id="rId20"/>
    <p:sldId id="309" r:id="rId21"/>
    <p:sldId id="310" r:id="rId22"/>
    <p:sldId id="311" r:id="rId23"/>
    <p:sldId id="330" r:id="rId24"/>
    <p:sldId id="331" r:id="rId25"/>
    <p:sldId id="314" r:id="rId26"/>
    <p:sldId id="328" r:id="rId27"/>
    <p:sldId id="329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C62614-22CC-489F-9862-619BDEF1F671}" v="1658" dt="2022-08-04T06:34:05.084"/>
    <p1510:client id="{325EEB11-5289-4E42-9DD4-40DB78A334C5}" v="5007" dt="2022-08-03T15:31:00.898"/>
    <p1510:client id="{9926095A-80C1-468A-8CB0-9BDC2009AAFD}" v="1807" dt="2022-08-04T03:56:26.300"/>
    <p1510:client id="{C5EEE77A-7EFE-44B3-B2A1-FAF8AB2A1810}" v="280" dt="2022-08-03T13:36:45.942"/>
    <p1510:client id="{C76BC484-979E-2C0B-1641-8368013FB39A}" v="4" dt="2022-08-03T12:30:55.1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AN ĐẶNG DIỄM UYÊN" userId="e939a05e-53c7-4af5-b3d5-e39f880bf7b2" providerId="ADAL" clId="{2DB9568F-7847-492F-AF02-7465BB80627C}"/>
    <pc:docChg chg="undo redo custSel addSld delSld modSld sldOrd">
      <pc:chgData name="PHAN ĐẶNG DIỄM UYÊN" userId="e939a05e-53c7-4af5-b3d5-e39f880bf7b2" providerId="ADAL" clId="{2DB9568F-7847-492F-AF02-7465BB80627C}" dt="2022-08-02T12:37:52.712" v="5738" actId="1076"/>
      <pc:docMkLst>
        <pc:docMk/>
      </pc:docMkLst>
      <pc:sldChg chg="modSp new mod">
        <pc:chgData name="PHAN ĐẶNG DIỄM UYÊN" userId="e939a05e-53c7-4af5-b3d5-e39f880bf7b2" providerId="ADAL" clId="{2DB9568F-7847-492F-AF02-7465BB80627C}" dt="2022-08-01T11:26:30.700" v="5333" actId="404"/>
        <pc:sldMkLst>
          <pc:docMk/>
          <pc:sldMk cId="2776956684" sldId="257"/>
        </pc:sldMkLst>
        <pc:spChg chg="mod">
          <ac:chgData name="PHAN ĐẶNG DIỄM UYÊN" userId="e939a05e-53c7-4af5-b3d5-e39f880bf7b2" providerId="ADAL" clId="{2DB9568F-7847-492F-AF02-7465BB80627C}" dt="2022-08-01T08:23:38.874" v="1571" actId="1076"/>
          <ac:spMkLst>
            <pc:docMk/>
            <pc:sldMk cId="2776956684" sldId="257"/>
            <ac:spMk id="2" creationId="{33929F46-3866-1E0D-CAC3-03FFE27D7BE2}"/>
          </ac:spMkLst>
        </pc:spChg>
        <pc:spChg chg="mod">
          <ac:chgData name="PHAN ĐẶNG DIỄM UYÊN" userId="e939a05e-53c7-4af5-b3d5-e39f880bf7b2" providerId="ADAL" clId="{2DB9568F-7847-492F-AF02-7465BB80627C}" dt="2022-08-01T11:26:30.700" v="5333" actId="404"/>
          <ac:spMkLst>
            <pc:docMk/>
            <pc:sldMk cId="2776956684" sldId="257"/>
            <ac:spMk id="3" creationId="{B6F39456-266D-E0E5-4436-1470E1A2D7B5}"/>
          </ac:spMkLst>
        </pc:spChg>
      </pc:sldChg>
      <pc:sldChg chg="modSp new mod">
        <pc:chgData name="PHAN ĐẶNG DIỄM UYÊN" userId="e939a05e-53c7-4af5-b3d5-e39f880bf7b2" providerId="ADAL" clId="{2DB9568F-7847-492F-AF02-7465BB80627C}" dt="2022-08-02T12:36:07.577" v="5541" actId="1076"/>
        <pc:sldMkLst>
          <pc:docMk/>
          <pc:sldMk cId="3056491542" sldId="258"/>
        </pc:sldMkLst>
        <pc:spChg chg="mod">
          <ac:chgData name="PHAN ĐẶNG DIỄM UYÊN" userId="e939a05e-53c7-4af5-b3d5-e39f880bf7b2" providerId="ADAL" clId="{2DB9568F-7847-492F-AF02-7465BB80627C}" dt="2022-08-01T11:27:00.964" v="5341" actId="1076"/>
          <ac:spMkLst>
            <pc:docMk/>
            <pc:sldMk cId="3056491542" sldId="258"/>
            <ac:spMk id="2" creationId="{36986AC1-F14B-7AB1-3F04-0B8EFCDED976}"/>
          </ac:spMkLst>
        </pc:spChg>
        <pc:spChg chg="mod">
          <ac:chgData name="PHAN ĐẶNG DIỄM UYÊN" userId="e939a05e-53c7-4af5-b3d5-e39f880bf7b2" providerId="ADAL" clId="{2DB9568F-7847-492F-AF02-7465BB80627C}" dt="2022-08-02T12:36:07.577" v="5541" actId="1076"/>
          <ac:spMkLst>
            <pc:docMk/>
            <pc:sldMk cId="3056491542" sldId="258"/>
            <ac:spMk id="3" creationId="{19D47786-6B4F-8902-430C-4ED71AE7B3F7}"/>
          </ac:spMkLst>
        </pc:spChg>
      </pc:sldChg>
      <pc:sldChg chg="addSp modSp new mod modNotesTx">
        <pc:chgData name="PHAN ĐẶNG DIỄM UYÊN" userId="e939a05e-53c7-4af5-b3d5-e39f880bf7b2" providerId="ADAL" clId="{2DB9568F-7847-492F-AF02-7465BB80627C}" dt="2022-08-02T12:35:19.594" v="5533" actId="255"/>
        <pc:sldMkLst>
          <pc:docMk/>
          <pc:sldMk cId="222440318" sldId="259"/>
        </pc:sldMkLst>
        <pc:spChg chg="mod">
          <ac:chgData name="PHAN ĐẶNG DIỄM UYÊN" userId="e939a05e-53c7-4af5-b3d5-e39f880bf7b2" providerId="ADAL" clId="{2DB9568F-7847-492F-AF02-7465BB80627C}" dt="2022-08-01T08:11:45.596" v="1045" actId="20577"/>
          <ac:spMkLst>
            <pc:docMk/>
            <pc:sldMk cId="222440318" sldId="259"/>
            <ac:spMk id="2" creationId="{9EA00DAA-50DE-30AF-411A-B046AFBBDE1E}"/>
          </ac:spMkLst>
        </pc:spChg>
        <pc:spChg chg="mod">
          <ac:chgData name="PHAN ĐẶNG DIỄM UYÊN" userId="e939a05e-53c7-4af5-b3d5-e39f880bf7b2" providerId="ADAL" clId="{2DB9568F-7847-492F-AF02-7465BB80627C}" dt="2022-08-02T12:35:19.594" v="5533" actId="255"/>
          <ac:spMkLst>
            <pc:docMk/>
            <pc:sldMk cId="222440318" sldId="259"/>
            <ac:spMk id="3" creationId="{B890E57B-6AE8-199C-E6ED-BB25F7AEF836}"/>
          </ac:spMkLst>
        </pc:spChg>
        <pc:spChg chg="add mod">
          <ac:chgData name="PHAN ĐẶNG DIỄM UYÊN" userId="e939a05e-53c7-4af5-b3d5-e39f880bf7b2" providerId="ADAL" clId="{2DB9568F-7847-492F-AF02-7465BB80627C}" dt="2022-08-01T11:27:46.625" v="5346" actId="947"/>
          <ac:spMkLst>
            <pc:docMk/>
            <pc:sldMk cId="222440318" sldId="259"/>
            <ac:spMk id="6" creationId="{EDEE5FE3-690F-3293-66D1-4401CEA51F32}"/>
          </ac:spMkLst>
        </pc:spChg>
      </pc:sldChg>
      <pc:sldChg chg="addSp modSp new mod modNotesTx">
        <pc:chgData name="PHAN ĐẶNG DIỄM UYÊN" userId="e939a05e-53c7-4af5-b3d5-e39f880bf7b2" providerId="ADAL" clId="{2DB9568F-7847-492F-AF02-7465BB80627C}" dt="2022-08-02T12:35:27.805" v="5536" actId="404"/>
        <pc:sldMkLst>
          <pc:docMk/>
          <pc:sldMk cId="2038257518" sldId="260"/>
        </pc:sldMkLst>
        <pc:spChg chg="mod">
          <ac:chgData name="PHAN ĐẶNG DIỄM UYÊN" userId="e939a05e-53c7-4af5-b3d5-e39f880bf7b2" providerId="ADAL" clId="{2DB9568F-7847-492F-AF02-7465BB80627C}" dt="2022-08-02T12:35:24.803" v="5534" actId="1076"/>
          <ac:spMkLst>
            <pc:docMk/>
            <pc:sldMk cId="2038257518" sldId="260"/>
            <ac:spMk id="2" creationId="{734A81BA-A389-97F1-7440-0C4ACD619B17}"/>
          </ac:spMkLst>
        </pc:spChg>
        <pc:spChg chg="mod">
          <ac:chgData name="PHAN ĐẶNG DIỄM UYÊN" userId="e939a05e-53c7-4af5-b3d5-e39f880bf7b2" providerId="ADAL" clId="{2DB9568F-7847-492F-AF02-7465BB80627C}" dt="2022-08-02T12:35:27.805" v="5536" actId="404"/>
          <ac:spMkLst>
            <pc:docMk/>
            <pc:sldMk cId="2038257518" sldId="260"/>
            <ac:spMk id="3" creationId="{540F9339-7482-4376-CE44-57EC71EA6C53}"/>
          </ac:spMkLst>
        </pc:spChg>
        <pc:spChg chg="add mod">
          <ac:chgData name="PHAN ĐẶNG DIỄM UYÊN" userId="e939a05e-53c7-4af5-b3d5-e39f880bf7b2" providerId="ADAL" clId="{2DB9568F-7847-492F-AF02-7465BB80627C}" dt="2022-08-01T11:28:00.795" v="5351" actId="947"/>
          <ac:spMkLst>
            <pc:docMk/>
            <pc:sldMk cId="2038257518" sldId="260"/>
            <ac:spMk id="4" creationId="{5281BFE3-4146-B508-C004-741866EBEB37}"/>
          </ac:spMkLst>
        </pc:spChg>
        <pc:graphicFrameChg chg="add mod">
          <ac:chgData name="PHAN ĐẶNG DIỄM UYÊN" userId="e939a05e-53c7-4af5-b3d5-e39f880bf7b2" providerId="ADAL" clId="{2DB9568F-7847-492F-AF02-7465BB80627C}" dt="2022-08-01T08:33:57.006" v="1653" actId="1076"/>
          <ac:graphicFrameMkLst>
            <pc:docMk/>
            <pc:sldMk cId="2038257518" sldId="260"/>
            <ac:graphicFrameMk id="7" creationId="{E4DDE090-EC8A-28C1-B879-87486D6C643F}"/>
          </ac:graphicFrameMkLst>
        </pc:graphicFrameChg>
      </pc:sldChg>
      <pc:sldChg chg="modSp new add del mod">
        <pc:chgData name="PHAN ĐẶNG DIỄM UYÊN" userId="e939a05e-53c7-4af5-b3d5-e39f880bf7b2" providerId="ADAL" clId="{2DB9568F-7847-492F-AF02-7465BB80627C}" dt="2022-08-02T12:35:40.904" v="5538" actId="404"/>
        <pc:sldMkLst>
          <pc:docMk/>
          <pc:sldMk cId="3412423392" sldId="261"/>
        </pc:sldMkLst>
        <pc:spChg chg="mod">
          <ac:chgData name="PHAN ĐẶNG DIỄM UYÊN" userId="e939a05e-53c7-4af5-b3d5-e39f880bf7b2" providerId="ADAL" clId="{2DB9568F-7847-492F-AF02-7465BB80627C}" dt="2022-08-01T08:35:31.127" v="1692" actId="2711"/>
          <ac:spMkLst>
            <pc:docMk/>
            <pc:sldMk cId="3412423392" sldId="261"/>
            <ac:spMk id="2" creationId="{01EAD816-E259-3A73-83AF-9B0F738020E2}"/>
          </ac:spMkLst>
        </pc:spChg>
        <pc:spChg chg="mod">
          <ac:chgData name="PHAN ĐẶNG DIỄM UYÊN" userId="e939a05e-53c7-4af5-b3d5-e39f880bf7b2" providerId="ADAL" clId="{2DB9568F-7847-492F-AF02-7465BB80627C}" dt="2022-08-02T12:35:40.904" v="5538" actId="404"/>
          <ac:spMkLst>
            <pc:docMk/>
            <pc:sldMk cId="3412423392" sldId="261"/>
            <ac:spMk id="3" creationId="{2B8EB7C7-EAFE-86FC-9FEF-2141F9A79F50}"/>
          </ac:spMkLst>
        </pc:spChg>
      </pc:sldChg>
      <pc:sldChg chg="modSp new mod">
        <pc:chgData name="PHAN ĐẶNG DIỄM UYÊN" userId="e939a05e-53c7-4af5-b3d5-e39f880bf7b2" providerId="ADAL" clId="{2DB9568F-7847-492F-AF02-7465BB80627C}" dt="2022-08-02T12:36:35.069" v="5542" actId="1076"/>
        <pc:sldMkLst>
          <pc:docMk/>
          <pc:sldMk cId="153785176" sldId="262"/>
        </pc:sldMkLst>
        <pc:spChg chg="mod">
          <ac:chgData name="PHAN ĐẶNG DIỄM UYÊN" userId="e939a05e-53c7-4af5-b3d5-e39f880bf7b2" providerId="ADAL" clId="{2DB9568F-7847-492F-AF02-7465BB80627C}" dt="2022-08-02T12:36:35.069" v="5542" actId="1076"/>
          <ac:spMkLst>
            <pc:docMk/>
            <pc:sldMk cId="153785176" sldId="262"/>
            <ac:spMk id="2" creationId="{6774C7F0-3706-62C7-5BC4-35800C0CB0CD}"/>
          </ac:spMkLst>
        </pc:spChg>
        <pc:spChg chg="mod">
          <ac:chgData name="PHAN ĐẶNG DIỄM UYÊN" userId="e939a05e-53c7-4af5-b3d5-e39f880bf7b2" providerId="ADAL" clId="{2DB9568F-7847-492F-AF02-7465BB80627C}" dt="2022-08-01T11:32:13.032" v="5408" actId="123"/>
          <ac:spMkLst>
            <pc:docMk/>
            <pc:sldMk cId="153785176" sldId="262"/>
            <ac:spMk id="3" creationId="{5B2D42E7-3029-135E-0D8A-4610D0F229BE}"/>
          </ac:spMkLst>
        </pc:spChg>
      </pc:sldChg>
      <pc:sldChg chg="modSp add mod">
        <pc:chgData name="PHAN ĐẶNG DIỄM UYÊN" userId="e939a05e-53c7-4af5-b3d5-e39f880bf7b2" providerId="ADAL" clId="{2DB9568F-7847-492F-AF02-7465BB80627C}" dt="2022-08-01T11:32:08.630" v="5407" actId="123"/>
        <pc:sldMkLst>
          <pc:docMk/>
          <pc:sldMk cId="4213049446" sldId="263"/>
        </pc:sldMkLst>
        <pc:spChg chg="mod">
          <ac:chgData name="PHAN ĐẶNG DIỄM UYÊN" userId="e939a05e-53c7-4af5-b3d5-e39f880bf7b2" providerId="ADAL" clId="{2DB9568F-7847-492F-AF02-7465BB80627C}" dt="2022-08-01T11:32:01.385" v="5403" actId="1076"/>
          <ac:spMkLst>
            <pc:docMk/>
            <pc:sldMk cId="4213049446" sldId="263"/>
            <ac:spMk id="2" creationId="{6774C7F0-3706-62C7-5BC4-35800C0CB0CD}"/>
          </ac:spMkLst>
        </pc:spChg>
        <pc:spChg chg="mod">
          <ac:chgData name="PHAN ĐẶNG DIỄM UYÊN" userId="e939a05e-53c7-4af5-b3d5-e39f880bf7b2" providerId="ADAL" clId="{2DB9568F-7847-492F-AF02-7465BB80627C}" dt="2022-08-01T11:32:08.630" v="5407" actId="123"/>
          <ac:spMkLst>
            <pc:docMk/>
            <pc:sldMk cId="4213049446" sldId="263"/>
            <ac:spMk id="3" creationId="{5B2D42E7-3029-135E-0D8A-4610D0F229BE}"/>
          </ac:spMkLst>
        </pc:spChg>
      </pc:sldChg>
      <pc:sldChg chg="modSp add mod">
        <pc:chgData name="PHAN ĐẶNG DIỄM UYÊN" userId="e939a05e-53c7-4af5-b3d5-e39f880bf7b2" providerId="ADAL" clId="{2DB9568F-7847-492F-AF02-7465BB80627C}" dt="2022-08-02T12:37:52.712" v="5738" actId="1076"/>
        <pc:sldMkLst>
          <pc:docMk/>
          <pc:sldMk cId="2953960623" sldId="264"/>
        </pc:sldMkLst>
        <pc:spChg chg="mod">
          <ac:chgData name="PHAN ĐẶNG DIỄM UYÊN" userId="e939a05e-53c7-4af5-b3d5-e39f880bf7b2" providerId="ADAL" clId="{2DB9568F-7847-492F-AF02-7465BB80627C}" dt="2022-08-02T12:37:52.712" v="5738" actId="1076"/>
          <ac:spMkLst>
            <pc:docMk/>
            <pc:sldMk cId="2953960623" sldId="264"/>
            <ac:spMk id="2" creationId="{6774C7F0-3706-62C7-5BC4-35800C0CB0CD}"/>
          </ac:spMkLst>
        </pc:spChg>
        <pc:spChg chg="mod">
          <ac:chgData name="PHAN ĐẶNG DIỄM UYÊN" userId="e939a05e-53c7-4af5-b3d5-e39f880bf7b2" providerId="ADAL" clId="{2DB9568F-7847-492F-AF02-7465BB80627C}" dt="2022-08-02T12:37:21.264" v="5737" actId="20577"/>
          <ac:spMkLst>
            <pc:docMk/>
            <pc:sldMk cId="2953960623" sldId="264"/>
            <ac:spMk id="3" creationId="{5B2D42E7-3029-135E-0D8A-4610D0F229BE}"/>
          </ac:spMkLst>
        </pc:spChg>
      </pc:sldChg>
      <pc:sldChg chg="modSp new mod">
        <pc:chgData name="PHAN ĐẶNG DIỄM UYÊN" userId="e939a05e-53c7-4af5-b3d5-e39f880bf7b2" providerId="ADAL" clId="{2DB9568F-7847-492F-AF02-7465BB80627C}" dt="2022-08-01T11:33:17.687" v="5418" actId="120"/>
        <pc:sldMkLst>
          <pc:docMk/>
          <pc:sldMk cId="345138802" sldId="265"/>
        </pc:sldMkLst>
        <pc:spChg chg="mod">
          <ac:chgData name="PHAN ĐẶNG DIỄM UYÊN" userId="e939a05e-53c7-4af5-b3d5-e39f880bf7b2" providerId="ADAL" clId="{2DB9568F-7847-492F-AF02-7465BB80627C}" dt="2022-08-01T11:33:17.687" v="5418" actId="120"/>
          <ac:spMkLst>
            <pc:docMk/>
            <pc:sldMk cId="345138802" sldId="265"/>
            <ac:spMk id="2" creationId="{1E40A775-F064-C498-F7EB-48CA00E7C1AF}"/>
          </ac:spMkLst>
        </pc:spChg>
        <pc:spChg chg="mod">
          <ac:chgData name="PHAN ĐẶNG DIỄM UYÊN" userId="e939a05e-53c7-4af5-b3d5-e39f880bf7b2" providerId="ADAL" clId="{2DB9568F-7847-492F-AF02-7465BB80627C}" dt="2022-08-01T11:26:44.980" v="5338" actId="404"/>
          <ac:spMkLst>
            <pc:docMk/>
            <pc:sldMk cId="345138802" sldId="265"/>
            <ac:spMk id="3" creationId="{BDEA9B89-42F2-27FA-9EF6-01F47F88D562}"/>
          </ac:spMkLst>
        </pc:spChg>
      </pc:sldChg>
      <pc:sldChg chg="new del ord">
        <pc:chgData name="PHAN ĐẶNG DIỄM UYÊN" userId="e939a05e-53c7-4af5-b3d5-e39f880bf7b2" providerId="ADAL" clId="{2DB9568F-7847-492F-AF02-7465BB80627C}" dt="2022-08-01T10:52:51.515" v="4532" actId="47"/>
        <pc:sldMkLst>
          <pc:docMk/>
          <pc:sldMk cId="2291302220" sldId="266"/>
        </pc:sldMkLst>
      </pc:sldChg>
      <pc:sldChg chg="modSp add mod">
        <pc:chgData name="PHAN ĐẶNG DIỄM UYÊN" userId="e939a05e-53c7-4af5-b3d5-e39f880bf7b2" providerId="ADAL" clId="{2DB9568F-7847-492F-AF02-7465BB80627C}" dt="2022-08-01T11:33:13.058" v="5416" actId="120"/>
        <pc:sldMkLst>
          <pc:docMk/>
          <pc:sldMk cId="3944580843" sldId="266"/>
        </pc:sldMkLst>
        <pc:spChg chg="mod">
          <ac:chgData name="PHAN ĐẶNG DIỄM UYÊN" userId="e939a05e-53c7-4af5-b3d5-e39f880bf7b2" providerId="ADAL" clId="{2DB9568F-7847-492F-AF02-7465BB80627C}" dt="2022-08-01T11:33:13.058" v="5416" actId="120"/>
          <ac:spMkLst>
            <pc:docMk/>
            <pc:sldMk cId="3944580843" sldId="266"/>
            <ac:spMk id="2" creationId="{1E40A775-F064-C498-F7EB-48CA00E7C1AF}"/>
          </ac:spMkLst>
        </pc:spChg>
        <pc:spChg chg="mod">
          <ac:chgData name="PHAN ĐẶNG DIỄM UYÊN" userId="e939a05e-53c7-4af5-b3d5-e39f880bf7b2" providerId="ADAL" clId="{2DB9568F-7847-492F-AF02-7465BB80627C}" dt="2022-08-01T11:26:40.317" v="5337" actId="404"/>
          <ac:spMkLst>
            <pc:docMk/>
            <pc:sldMk cId="3944580843" sldId="266"/>
            <ac:spMk id="3" creationId="{BDEA9B89-42F2-27FA-9EF6-01F47F88D562}"/>
          </ac:spMkLst>
        </pc:spChg>
      </pc:sldChg>
      <pc:sldChg chg="modSp add mod">
        <pc:chgData name="PHAN ĐẶNG DIỄM UYÊN" userId="e939a05e-53c7-4af5-b3d5-e39f880bf7b2" providerId="ADAL" clId="{2DB9568F-7847-492F-AF02-7465BB80627C}" dt="2022-08-01T11:33:05.391" v="5414" actId="120"/>
        <pc:sldMkLst>
          <pc:docMk/>
          <pc:sldMk cId="3399597056" sldId="267"/>
        </pc:sldMkLst>
        <pc:spChg chg="mod">
          <ac:chgData name="PHAN ĐẶNG DIỄM UYÊN" userId="e939a05e-53c7-4af5-b3d5-e39f880bf7b2" providerId="ADAL" clId="{2DB9568F-7847-492F-AF02-7465BB80627C}" dt="2022-08-01T11:33:05.391" v="5414" actId="120"/>
          <ac:spMkLst>
            <pc:docMk/>
            <pc:sldMk cId="3399597056" sldId="267"/>
            <ac:spMk id="2" creationId="{1E40A775-F064-C498-F7EB-48CA00E7C1AF}"/>
          </ac:spMkLst>
        </pc:spChg>
        <pc:spChg chg="mod">
          <ac:chgData name="PHAN ĐẶNG DIỄM UYÊN" userId="e939a05e-53c7-4af5-b3d5-e39f880bf7b2" providerId="ADAL" clId="{2DB9568F-7847-492F-AF02-7465BB80627C}" dt="2022-08-01T11:26:36.290" v="5336" actId="404"/>
          <ac:spMkLst>
            <pc:docMk/>
            <pc:sldMk cId="3399597056" sldId="267"/>
            <ac:spMk id="3" creationId="{BDEA9B89-42F2-27FA-9EF6-01F47F88D562}"/>
          </ac:spMkLst>
        </pc:spChg>
      </pc:sldChg>
    </pc:docChg>
  </pc:docChgLst>
  <pc:docChgLst>
    <pc:chgData name="HUỲNH THÁI THÀNH" userId="ac8ecfd0-6df4-4ed7-b717-75dc849ddbaf" providerId="ADAL" clId="{FC94AD1F-0778-4665-AC69-FC860D2EC429}"/>
    <pc:docChg chg="modSld">
      <pc:chgData name="HUỲNH THÁI THÀNH" userId="ac8ecfd0-6df4-4ed7-b717-75dc849ddbaf" providerId="ADAL" clId="{FC94AD1F-0778-4665-AC69-FC860D2EC429}" dt="2022-08-03T15:26:49.222" v="171"/>
      <pc:docMkLst>
        <pc:docMk/>
      </pc:docMkLst>
      <pc:sldChg chg="modAnim">
        <pc:chgData name="HUỲNH THÁI THÀNH" userId="ac8ecfd0-6df4-4ed7-b717-75dc849ddbaf" providerId="ADAL" clId="{FC94AD1F-0778-4665-AC69-FC860D2EC429}" dt="2022-08-03T12:33:09.067" v="13"/>
        <pc:sldMkLst>
          <pc:docMk/>
          <pc:sldMk cId="345138802" sldId="265"/>
        </pc:sldMkLst>
      </pc:sldChg>
      <pc:sldChg chg="modAnim">
        <pc:chgData name="HUỲNH THÁI THÀNH" userId="ac8ecfd0-6df4-4ed7-b717-75dc849ddbaf" providerId="ADAL" clId="{FC94AD1F-0778-4665-AC69-FC860D2EC429}" dt="2022-08-03T12:33:15.238" v="15"/>
        <pc:sldMkLst>
          <pc:docMk/>
          <pc:sldMk cId="524934341" sldId="290"/>
        </pc:sldMkLst>
      </pc:sldChg>
      <pc:sldChg chg="modAnim">
        <pc:chgData name="HUỲNH THÁI THÀNH" userId="ac8ecfd0-6df4-4ed7-b717-75dc849ddbaf" providerId="ADAL" clId="{FC94AD1F-0778-4665-AC69-FC860D2EC429}" dt="2022-08-03T12:33:24.378" v="17"/>
        <pc:sldMkLst>
          <pc:docMk/>
          <pc:sldMk cId="4148441039" sldId="291"/>
        </pc:sldMkLst>
      </pc:sldChg>
      <pc:sldChg chg="modAnim">
        <pc:chgData name="HUỲNH THÁI THÀNH" userId="ac8ecfd0-6df4-4ed7-b717-75dc849ddbaf" providerId="ADAL" clId="{FC94AD1F-0778-4665-AC69-FC860D2EC429}" dt="2022-08-03T12:32:48.388" v="11"/>
        <pc:sldMkLst>
          <pc:docMk/>
          <pc:sldMk cId="2474670938" sldId="292"/>
        </pc:sldMkLst>
      </pc:sldChg>
      <pc:sldChg chg="modAnim">
        <pc:chgData name="HUỲNH THÁI THÀNH" userId="ac8ecfd0-6df4-4ed7-b717-75dc849ddbaf" providerId="ADAL" clId="{FC94AD1F-0778-4665-AC69-FC860D2EC429}" dt="2022-08-03T12:36:46.862" v="55"/>
        <pc:sldMkLst>
          <pc:docMk/>
          <pc:sldMk cId="698753424" sldId="293"/>
        </pc:sldMkLst>
      </pc:sldChg>
      <pc:sldChg chg="modAnim">
        <pc:chgData name="HUỲNH THÁI THÀNH" userId="ac8ecfd0-6df4-4ed7-b717-75dc849ddbaf" providerId="ADAL" clId="{FC94AD1F-0778-4665-AC69-FC860D2EC429}" dt="2022-08-03T12:35:48.888" v="46"/>
        <pc:sldMkLst>
          <pc:docMk/>
          <pc:sldMk cId="2896915932" sldId="294"/>
        </pc:sldMkLst>
      </pc:sldChg>
      <pc:sldChg chg="modAnim">
        <pc:chgData name="HUỲNH THÁI THÀNH" userId="ac8ecfd0-6df4-4ed7-b717-75dc849ddbaf" providerId="ADAL" clId="{FC94AD1F-0778-4665-AC69-FC860D2EC429}" dt="2022-08-03T12:37:00.522" v="60"/>
        <pc:sldMkLst>
          <pc:docMk/>
          <pc:sldMk cId="3859377225" sldId="297"/>
        </pc:sldMkLst>
      </pc:sldChg>
      <pc:sldChg chg="modAnim">
        <pc:chgData name="HUỲNH THÁI THÀNH" userId="ac8ecfd0-6df4-4ed7-b717-75dc849ddbaf" providerId="ADAL" clId="{FC94AD1F-0778-4665-AC69-FC860D2EC429}" dt="2022-08-03T12:37:35.240" v="72"/>
        <pc:sldMkLst>
          <pc:docMk/>
          <pc:sldMk cId="3445855034" sldId="298"/>
        </pc:sldMkLst>
      </pc:sldChg>
      <pc:sldChg chg="modAnim">
        <pc:chgData name="HUỲNH THÁI THÀNH" userId="ac8ecfd0-6df4-4ed7-b717-75dc849ddbaf" providerId="ADAL" clId="{FC94AD1F-0778-4665-AC69-FC860D2EC429}" dt="2022-08-03T12:38:18.483" v="82"/>
        <pc:sldMkLst>
          <pc:docMk/>
          <pc:sldMk cId="1066306427" sldId="299"/>
        </pc:sldMkLst>
      </pc:sldChg>
      <pc:sldChg chg="modAnim">
        <pc:chgData name="HUỲNH THÁI THÀNH" userId="ac8ecfd0-6df4-4ed7-b717-75dc849ddbaf" providerId="ADAL" clId="{FC94AD1F-0778-4665-AC69-FC860D2EC429}" dt="2022-08-03T12:39:08.293" v="89"/>
        <pc:sldMkLst>
          <pc:docMk/>
          <pc:sldMk cId="559423108" sldId="301"/>
        </pc:sldMkLst>
      </pc:sldChg>
      <pc:sldChg chg="modAnim">
        <pc:chgData name="HUỲNH THÁI THÀNH" userId="ac8ecfd0-6df4-4ed7-b717-75dc849ddbaf" providerId="ADAL" clId="{FC94AD1F-0778-4665-AC69-FC860D2EC429}" dt="2022-08-03T12:39:55.959" v="98"/>
        <pc:sldMkLst>
          <pc:docMk/>
          <pc:sldMk cId="2600482036" sldId="302"/>
        </pc:sldMkLst>
      </pc:sldChg>
      <pc:sldChg chg="modAnim">
        <pc:chgData name="HUỲNH THÁI THÀNH" userId="ac8ecfd0-6df4-4ed7-b717-75dc849ddbaf" providerId="ADAL" clId="{FC94AD1F-0778-4665-AC69-FC860D2EC429}" dt="2022-08-03T12:40:24.074" v="105"/>
        <pc:sldMkLst>
          <pc:docMk/>
          <pc:sldMk cId="1371998338" sldId="303"/>
        </pc:sldMkLst>
      </pc:sldChg>
      <pc:sldChg chg="modAnim">
        <pc:chgData name="HUỲNH THÁI THÀNH" userId="ac8ecfd0-6df4-4ed7-b717-75dc849ddbaf" providerId="ADAL" clId="{FC94AD1F-0778-4665-AC69-FC860D2EC429}" dt="2022-08-03T12:41:12.056" v="111"/>
        <pc:sldMkLst>
          <pc:docMk/>
          <pc:sldMk cId="77895247" sldId="304"/>
        </pc:sldMkLst>
      </pc:sldChg>
      <pc:sldChg chg="modAnim">
        <pc:chgData name="HUỲNH THÁI THÀNH" userId="ac8ecfd0-6df4-4ed7-b717-75dc849ddbaf" providerId="ADAL" clId="{FC94AD1F-0778-4665-AC69-FC860D2EC429}" dt="2022-08-03T12:41:55.819" v="122"/>
        <pc:sldMkLst>
          <pc:docMk/>
          <pc:sldMk cId="1090008795" sldId="305"/>
        </pc:sldMkLst>
      </pc:sldChg>
      <pc:sldChg chg="modAnim">
        <pc:chgData name="HUỲNH THÁI THÀNH" userId="ac8ecfd0-6df4-4ed7-b717-75dc849ddbaf" providerId="ADAL" clId="{FC94AD1F-0778-4665-AC69-FC860D2EC429}" dt="2022-08-03T12:41:36.011" v="117"/>
        <pc:sldMkLst>
          <pc:docMk/>
          <pc:sldMk cId="1121978856" sldId="306"/>
        </pc:sldMkLst>
      </pc:sldChg>
      <pc:sldChg chg="modAnim">
        <pc:chgData name="HUỲNH THÁI THÀNH" userId="ac8ecfd0-6df4-4ed7-b717-75dc849ddbaf" providerId="ADAL" clId="{FC94AD1F-0778-4665-AC69-FC860D2EC429}" dt="2022-08-03T12:42:03.257" v="124"/>
        <pc:sldMkLst>
          <pc:docMk/>
          <pc:sldMk cId="1909402399" sldId="307"/>
        </pc:sldMkLst>
      </pc:sldChg>
      <pc:sldChg chg="modAnim">
        <pc:chgData name="HUỲNH THÁI THÀNH" userId="ac8ecfd0-6df4-4ed7-b717-75dc849ddbaf" providerId="ADAL" clId="{FC94AD1F-0778-4665-AC69-FC860D2EC429}" dt="2022-08-03T12:42:17.854" v="129"/>
        <pc:sldMkLst>
          <pc:docMk/>
          <pc:sldMk cId="1220334751" sldId="308"/>
        </pc:sldMkLst>
      </pc:sldChg>
      <pc:sldChg chg="modAnim">
        <pc:chgData name="HUỲNH THÁI THÀNH" userId="ac8ecfd0-6df4-4ed7-b717-75dc849ddbaf" providerId="ADAL" clId="{FC94AD1F-0778-4665-AC69-FC860D2EC429}" dt="2022-08-03T12:42:24.544" v="132"/>
        <pc:sldMkLst>
          <pc:docMk/>
          <pc:sldMk cId="2638523338" sldId="309"/>
        </pc:sldMkLst>
      </pc:sldChg>
      <pc:sldChg chg="modAnim">
        <pc:chgData name="HUỲNH THÁI THÀNH" userId="ac8ecfd0-6df4-4ed7-b717-75dc849ddbaf" providerId="ADAL" clId="{FC94AD1F-0778-4665-AC69-FC860D2EC429}" dt="2022-08-03T12:42:33.548" v="136"/>
        <pc:sldMkLst>
          <pc:docMk/>
          <pc:sldMk cId="3386258609" sldId="310"/>
        </pc:sldMkLst>
      </pc:sldChg>
      <pc:sldChg chg="modAnim">
        <pc:chgData name="HUỲNH THÁI THÀNH" userId="ac8ecfd0-6df4-4ed7-b717-75dc849ddbaf" providerId="ADAL" clId="{FC94AD1F-0778-4665-AC69-FC860D2EC429}" dt="2022-08-03T12:42:36.779" v="137"/>
        <pc:sldMkLst>
          <pc:docMk/>
          <pc:sldMk cId="2419528750" sldId="311"/>
        </pc:sldMkLst>
      </pc:sldChg>
      <pc:sldChg chg="modAnim">
        <pc:chgData name="HUỲNH THÁI THÀNH" userId="ac8ecfd0-6df4-4ed7-b717-75dc849ddbaf" providerId="ADAL" clId="{FC94AD1F-0778-4665-AC69-FC860D2EC429}" dt="2022-08-03T12:42:53.909" v="142"/>
        <pc:sldMkLst>
          <pc:docMk/>
          <pc:sldMk cId="3029729808" sldId="312"/>
        </pc:sldMkLst>
      </pc:sldChg>
      <pc:sldChg chg="modAnim">
        <pc:chgData name="HUỲNH THÁI THÀNH" userId="ac8ecfd0-6df4-4ed7-b717-75dc849ddbaf" providerId="ADAL" clId="{FC94AD1F-0778-4665-AC69-FC860D2EC429}" dt="2022-08-03T12:43:36.895" v="155"/>
        <pc:sldMkLst>
          <pc:docMk/>
          <pc:sldMk cId="45543747" sldId="313"/>
        </pc:sldMkLst>
      </pc:sldChg>
      <pc:sldChg chg="modAnim">
        <pc:chgData name="HUỲNH THÁI THÀNH" userId="ac8ecfd0-6df4-4ed7-b717-75dc849ddbaf" providerId="ADAL" clId="{FC94AD1F-0778-4665-AC69-FC860D2EC429}" dt="2022-08-03T12:43:54.055" v="163"/>
        <pc:sldMkLst>
          <pc:docMk/>
          <pc:sldMk cId="3444364232" sldId="314"/>
        </pc:sldMkLst>
      </pc:sldChg>
      <pc:sldChg chg="modAnim">
        <pc:chgData name="HUỲNH THÁI THÀNH" userId="ac8ecfd0-6df4-4ed7-b717-75dc849ddbaf" providerId="ADAL" clId="{FC94AD1F-0778-4665-AC69-FC860D2EC429}" dt="2022-08-03T12:43:23.776" v="151"/>
        <pc:sldMkLst>
          <pc:docMk/>
          <pc:sldMk cId="4005747100" sldId="315"/>
        </pc:sldMkLst>
      </pc:sldChg>
      <pc:sldChg chg="modAnim">
        <pc:chgData name="HUỲNH THÁI THÀNH" userId="ac8ecfd0-6df4-4ed7-b717-75dc849ddbaf" providerId="ADAL" clId="{FC94AD1F-0778-4665-AC69-FC860D2EC429}" dt="2022-08-03T12:43:09.070" v="146"/>
        <pc:sldMkLst>
          <pc:docMk/>
          <pc:sldMk cId="3435427425" sldId="316"/>
        </pc:sldMkLst>
      </pc:sldChg>
      <pc:sldChg chg="modAnim">
        <pc:chgData name="HUỲNH THÁI THÀNH" userId="ac8ecfd0-6df4-4ed7-b717-75dc849ddbaf" providerId="ADAL" clId="{FC94AD1F-0778-4665-AC69-FC860D2EC429}" dt="2022-08-03T12:43:42.909" v="158"/>
        <pc:sldMkLst>
          <pc:docMk/>
          <pc:sldMk cId="1264237772" sldId="317"/>
        </pc:sldMkLst>
      </pc:sldChg>
      <pc:sldChg chg="modAnim">
        <pc:chgData name="HUỲNH THÁI THÀNH" userId="ac8ecfd0-6df4-4ed7-b717-75dc849ddbaf" providerId="ADAL" clId="{FC94AD1F-0778-4665-AC69-FC860D2EC429}" dt="2022-08-03T12:33:29.983" v="18"/>
        <pc:sldMkLst>
          <pc:docMk/>
          <pc:sldMk cId="2647926075" sldId="318"/>
        </pc:sldMkLst>
      </pc:sldChg>
      <pc:sldChg chg="modAnim">
        <pc:chgData name="HUỲNH THÁI THÀNH" userId="ac8ecfd0-6df4-4ed7-b717-75dc849ddbaf" providerId="ADAL" clId="{FC94AD1F-0778-4665-AC69-FC860D2EC429}" dt="2022-08-03T15:26:18.477" v="169"/>
        <pc:sldMkLst>
          <pc:docMk/>
          <pc:sldMk cId="1015601522" sldId="319"/>
        </pc:sldMkLst>
      </pc:sldChg>
      <pc:sldChg chg="modAnim">
        <pc:chgData name="HUỲNH THÁI THÀNH" userId="ac8ecfd0-6df4-4ed7-b717-75dc849ddbaf" providerId="ADAL" clId="{FC94AD1F-0778-4665-AC69-FC860D2EC429}" dt="2022-08-03T15:26:49.222" v="171"/>
        <pc:sldMkLst>
          <pc:docMk/>
          <pc:sldMk cId="288780122" sldId="320"/>
        </pc:sldMkLst>
      </pc:sldChg>
      <pc:sldChg chg="modAnim">
        <pc:chgData name="HUỲNH THÁI THÀNH" userId="ac8ecfd0-6df4-4ed7-b717-75dc849ddbaf" providerId="ADAL" clId="{FC94AD1F-0778-4665-AC69-FC860D2EC429}" dt="2022-08-03T12:36:35.399" v="51"/>
        <pc:sldMkLst>
          <pc:docMk/>
          <pc:sldMk cId="1935625097" sldId="324"/>
        </pc:sldMkLst>
      </pc:sldChg>
      <pc:sldChg chg="modAnim">
        <pc:chgData name="HUỲNH THÁI THÀNH" userId="ac8ecfd0-6df4-4ed7-b717-75dc849ddbaf" providerId="ADAL" clId="{FC94AD1F-0778-4665-AC69-FC860D2EC429}" dt="2022-08-03T12:36:44.069" v="54"/>
        <pc:sldMkLst>
          <pc:docMk/>
          <pc:sldMk cId="1035025460" sldId="325"/>
        </pc:sldMkLst>
      </pc:sldChg>
    </pc:docChg>
  </pc:docChgLst>
  <pc:docChgLst>
    <pc:chgData name="PHẠM PHƯỚC SANG" userId="5710dff2-56dc-4d32-804f-cb06d563e30f" providerId="ADAL" clId="{C5EEE77A-7EFE-44B3-B2A1-FAF8AB2A1810}"/>
    <pc:docChg chg="undo custSel addSld modSld sldOrd">
      <pc:chgData name="PHẠM PHƯỚC SANG" userId="5710dff2-56dc-4d32-804f-cb06d563e30f" providerId="ADAL" clId="{C5EEE77A-7EFE-44B3-B2A1-FAF8AB2A1810}" dt="2022-08-03T13:36:45.942" v="2683" actId="20577"/>
      <pc:docMkLst>
        <pc:docMk/>
      </pc:docMkLst>
      <pc:sldChg chg="ord">
        <pc:chgData name="PHẠM PHƯỚC SANG" userId="5710dff2-56dc-4d32-804f-cb06d563e30f" providerId="ADAL" clId="{C5EEE77A-7EFE-44B3-B2A1-FAF8AB2A1810}" dt="2022-08-01T13:47:38.476" v="39"/>
        <pc:sldMkLst>
          <pc:docMk/>
          <pc:sldMk cId="2953960623" sldId="264"/>
        </pc:sldMkLst>
      </pc:sldChg>
      <pc:sldChg chg="modSp new mod">
        <pc:chgData name="PHẠM PHƯỚC SANG" userId="5710dff2-56dc-4d32-804f-cb06d563e30f" providerId="ADAL" clId="{C5EEE77A-7EFE-44B3-B2A1-FAF8AB2A1810}" dt="2022-08-01T12:59:39.154" v="25"/>
        <pc:sldMkLst>
          <pc:docMk/>
          <pc:sldMk cId="2239135531" sldId="268"/>
        </pc:sldMkLst>
        <pc:spChg chg="mod">
          <ac:chgData name="PHẠM PHƯỚC SANG" userId="5710dff2-56dc-4d32-804f-cb06d563e30f" providerId="ADAL" clId="{C5EEE77A-7EFE-44B3-B2A1-FAF8AB2A1810}" dt="2022-08-01T12:57:38.482" v="24" actId="20577"/>
          <ac:spMkLst>
            <pc:docMk/>
            <pc:sldMk cId="2239135531" sldId="268"/>
            <ac:spMk id="2" creationId="{FA6F2069-573D-2DDD-8775-C8054389893C}"/>
          </ac:spMkLst>
        </pc:spChg>
        <pc:spChg chg="mod">
          <ac:chgData name="PHẠM PHƯỚC SANG" userId="5710dff2-56dc-4d32-804f-cb06d563e30f" providerId="ADAL" clId="{C5EEE77A-7EFE-44B3-B2A1-FAF8AB2A1810}" dt="2022-08-01T12:59:39.154" v="25"/>
          <ac:spMkLst>
            <pc:docMk/>
            <pc:sldMk cId="2239135531" sldId="268"/>
            <ac:spMk id="3" creationId="{1D2FFAC1-B78A-597B-4C32-A54C0044A283}"/>
          </ac:spMkLst>
        </pc:spChg>
      </pc:sldChg>
      <pc:sldChg chg="modSp new mod">
        <pc:chgData name="PHẠM PHƯỚC SANG" userId="5710dff2-56dc-4d32-804f-cb06d563e30f" providerId="ADAL" clId="{C5EEE77A-7EFE-44B3-B2A1-FAF8AB2A1810}" dt="2022-08-01T13:47:26.070" v="37"/>
        <pc:sldMkLst>
          <pc:docMk/>
          <pc:sldMk cId="84958913" sldId="269"/>
        </pc:sldMkLst>
        <pc:spChg chg="mod">
          <ac:chgData name="PHẠM PHƯỚC SANG" userId="5710dff2-56dc-4d32-804f-cb06d563e30f" providerId="ADAL" clId="{C5EEE77A-7EFE-44B3-B2A1-FAF8AB2A1810}" dt="2022-08-01T13:47:19.622" v="36" actId="20577"/>
          <ac:spMkLst>
            <pc:docMk/>
            <pc:sldMk cId="84958913" sldId="269"/>
            <ac:spMk id="2" creationId="{06C82997-4998-E527-2E37-88521743C897}"/>
          </ac:spMkLst>
        </pc:spChg>
        <pc:spChg chg="mod">
          <ac:chgData name="PHẠM PHƯỚC SANG" userId="5710dff2-56dc-4d32-804f-cb06d563e30f" providerId="ADAL" clId="{C5EEE77A-7EFE-44B3-B2A1-FAF8AB2A1810}" dt="2022-08-01T13:47:26.070" v="37"/>
          <ac:spMkLst>
            <pc:docMk/>
            <pc:sldMk cId="84958913" sldId="269"/>
            <ac:spMk id="3" creationId="{56A5707E-0D86-2083-A816-B935BD87218A}"/>
          </ac:spMkLst>
        </pc:spChg>
      </pc:sldChg>
      <pc:sldChg chg="modSp new mod">
        <pc:chgData name="PHẠM PHƯỚC SANG" userId="5710dff2-56dc-4d32-804f-cb06d563e30f" providerId="ADAL" clId="{C5EEE77A-7EFE-44B3-B2A1-FAF8AB2A1810}" dt="2022-08-02T01:54:05.399" v="1421" actId="20577"/>
        <pc:sldMkLst>
          <pc:docMk/>
          <pc:sldMk cId="3774401684" sldId="270"/>
        </pc:sldMkLst>
        <pc:spChg chg="mod">
          <ac:chgData name="PHẠM PHƯỚC SANG" userId="5710dff2-56dc-4d32-804f-cb06d563e30f" providerId="ADAL" clId="{C5EEE77A-7EFE-44B3-B2A1-FAF8AB2A1810}" dt="2022-08-01T13:47:48.924" v="76" actId="20577"/>
          <ac:spMkLst>
            <pc:docMk/>
            <pc:sldMk cId="3774401684" sldId="270"/>
            <ac:spMk id="2" creationId="{0A989BC0-E790-81DF-2EA3-48C1FAB656CD}"/>
          </ac:spMkLst>
        </pc:spChg>
        <pc:spChg chg="mod">
          <ac:chgData name="PHẠM PHƯỚC SANG" userId="5710dff2-56dc-4d32-804f-cb06d563e30f" providerId="ADAL" clId="{C5EEE77A-7EFE-44B3-B2A1-FAF8AB2A1810}" dt="2022-08-02T01:54:05.399" v="1421" actId="20577"/>
          <ac:spMkLst>
            <pc:docMk/>
            <pc:sldMk cId="3774401684" sldId="270"/>
            <ac:spMk id="3" creationId="{4CFB6A04-AFD2-634A-24CC-1847FAABE6F3}"/>
          </ac:spMkLst>
        </pc:spChg>
      </pc:sldChg>
      <pc:sldChg chg="modSp new mod">
        <pc:chgData name="PHẠM PHƯỚC SANG" userId="5710dff2-56dc-4d32-804f-cb06d563e30f" providerId="ADAL" clId="{C5EEE77A-7EFE-44B3-B2A1-FAF8AB2A1810}" dt="2022-08-02T01:57:29.867" v="2165" actId="20577"/>
        <pc:sldMkLst>
          <pc:docMk/>
          <pc:sldMk cId="1619232572" sldId="271"/>
        </pc:sldMkLst>
        <pc:spChg chg="mod">
          <ac:chgData name="PHẠM PHƯỚC SANG" userId="5710dff2-56dc-4d32-804f-cb06d563e30f" providerId="ADAL" clId="{C5EEE77A-7EFE-44B3-B2A1-FAF8AB2A1810}" dt="2022-08-02T01:54:15.577" v="1422"/>
          <ac:spMkLst>
            <pc:docMk/>
            <pc:sldMk cId="1619232572" sldId="271"/>
            <ac:spMk id="2" creationId="{CD18AB80-6E9B-D08A-2FF5-582556BA9D9A}"/>
          </ac:spMkLst>
        </pc:spChg>
        <pc:spChg chg="mod">
          <ac:chgData name="PHẠM PHƯỚC SANG" userId="5710dff2-56dc-4d32-804f-cb06d563e30f" providerId="ADAL" clId="{C5EEE77A-7EFE-44B3-B2A1-FAF8AB2A1810}" dt="2022-08-02T01:57:29.867" v="2165" actId="20577"/>
          <ac:spMkLst>
            <pc:docMk/>
            <pc:sldMk cId="1619232572" sldId="271"/>
            <ac:spMk id="3" creationId="{96285F95-C71C-F1F8-BF76-F46B1CED6D14}"/>
          </ac:spMkLst>
        </pc:spChg>
      </pc:sldChg>
      <pc:sldChg chg="modSp new mod">
        <pc:chgData name="PHẠM PHƯỚC SANG" userId="5710dff2-56dc-4d32-804f-cb06d563e30f" providerId="ADAL" clId="{C5EEE77A-7EFE-44B3-B2A1-FAF8AB2A1810}" dt="2022-08-02T01:58:24.749" v="2231" actId="20577"/>
        <pc:sldMkLst>
          <pc:docMk/>
          <pc:sldMk cId="3535695067" sldId="272"/>
        </pc:sldMkLst>
        <pc:spChg chg="mod">
          <ac:chgData name="PHẠM PHƯỚC SANG" userId="5710dff2-56dc-4d32-804f-cb06d563e30f" providerId="ADAL" clId="{C5EEE77A-7EFE-44B3-B2A1-FAF8AB2A1810}" dt="2022-08-02T01:58:05.938" v="2185"/>
          <ac:spMkLst>
            <pc:docMk/>
            <pc:sldMk cId="3535695067" sldId="272"/>
            <ac:spMk id="2" creationId="{884C59AC-A256-D146-056B-FF5CEC9D73D3}"/>
          </ac:spMkLst>
        </pc:spChg>
        <pc:spChg chg="mod">
          <ac:chgData name="PHẠM PHƯỚC SANG" userId="5710dff2-56dc-4d32-804f-cb06d563e30f" providerId="ADAL" clId="{C5EEE77A-7EFE-44B3-B2A1-FAF8AB2A1810}" dt="2022-08-02T01:58:24.749" v="2231" actId="20577"/>
          <ac:spMkLst>
            <pc:docMk/>
            <pc:sldMk cId="3535695067" sldId="272"/>
            <ac:spMk id="3" creationId="{3AF883FB-D740-B01F-C538-97C0551D4FE8}"/>
          </ac:spMkLst>
        </pc:spChg>
      </pc:sldChg>
      <pc:sldChg chg="modSp new mod">
        <pc:chgData name="PHẠM PHƯỚC SANG" userId="5710dff2-56dc-4d32-804f-cb06d563e30f" providerId="ADAL" clId="{C5EEE77A-7EFE-44B3-B2A1-FAF8AB2A1810}" dt="2022-08-02T01:59:51.512" v="2403" actId="20577"/>
        <pc:sldMkLst>
          <pc:docMk/>
          <pc:sldMk cId="4015517101" sldId="273"/>
        </pc:sldMkLst>
        <pc:spChg chg="mod">
          <ac:chgData name="PHẠM PHƯỚC SANG" userId="5710dff2-56dc-4d32-804f-cb06d563e30f" providerId="ADAL" clId="{C5EEE77A-7EFE-44B3-B2A1-FAF8AB2A1810}" dt="2022-08-02T01:58:29.943" v="2233" actId="20577"/>
          <ac:spMkLst>
            <pc:docMk/>
            <pc:sldMk cId="4015517101" sldId="273"/>
            <ac:spMk id="2" creationId="{B735BC5B-D958-C0FF-227B-E26C8B0FA806}"/>
          </ac:spMkLst>
        </pc:spChg>
        <pc:spChg chg="mod">
          <ac:chgData name="PHẠM PHƯỚC SANG" userId="5710dff2-56dc-4d32-804f-cb06d563e30f" providerId="ADAL" clId="{C5EEE77A-7EFE-44B3-B2A1-FAF8AB2A1810}" dt="2022-08-02T01:59:51.512" v="2403" actId="20577"/>
          <ac:spMkLst>
            <pc:docMk/>
            <pc:sldMk cId="4015517101" sldId="273"/>
            <ac:spMk id="3" creationId="{60941341-0188-3071-5331-EB8788181DA1}"/>
          </ac:spMkLst>
        </pc:spChg>
      </pc:sldChg>
      <pc:sldChg chg="modSp mod">
        <pc:chgData name="PHẠM PHƯỚC SANG" userId="5710dff2-56dc-4d32-804f-cb06d563e30f" providerId="ADAL" clId="{C5EEE77A-7EFE-44B3-B2A1-FAF8AB2A1810}" dt="2022-08-03T13:33:54.797" v="2411" actId="14100"/>
        <pc:sldMkLst>
          <pc:docMk/>
          <pc:sldMk cId="2419528750" sldId="311"/>
        </pc:sldMkLst>
        <pc:spChg chg="mod">
          <ac:chgData name="PHẠM PHƯỚC SANG" userId="5710dff2-56dc-4d32-804f-cb06d563e30f" providerId="ADAL" clId="{C5EEE77A-7EFE-44B3-B2A1-FAF8AB2A1810}" dt="2022-08-03T13:33:54.797" v="2411" actId="14100"/>
          <ac:spMkLst>
            <pc:docMk/>
            <pc:sldMk cId="2419528750" sldId="311"/>
            <ac:spMk id="3" creationId="{BDEA9B89-42F2-27FA-9EF6-01F47F88D562}"/>
          </ac:spMkLst>
        </pc:spChg>
      </pc:sldChg>
      <pc:sldChg chg="modSp modAnim">
        <pc:chgData name="PHẠM PHƯỚC SANG" userId="5710dff2-56dc-4d32-804f-cb06d563e30f" providerId="ADAL" clId="{C5EEE77A-7EFE-44B3-B2A1-FAF8AB2A1810}" dt="2022-08-03T13:36:45.942" v="2683" actId="20577"/>
        <pc:sldMkLst>
          <pc:docMk/>
          <pc:sldMk cId="4005747100" sldId="315"/>
        </pc:sldMkLst>
        <pc:spChg chg="mod">
          <ac:chgData name="PHẠM PHƯỚC SANG" userId="5710dff2-56dc-4d32-804f-cb06d563e30f" providerId="ADAL" clId="{C5EEE77A-7EFE-44B3-B2A1-FAF8AB2A1810}" dt="2022-08-03T13:36:45.942" v="2683" actId="20577"/>
          <ac:spMkLst>
            <pc:docMk/>
            <pc:sldMk cId="4005747100" sldId="315"/>
            <ac:spMk id="3" creationId="{BDEA9B89-42F2-27FA-9EF6-01F47F88D562}"/>
          </ac:spMkLst>
        </pc:spChg>
      </pc:sldChg>
    </pc:docChg>
  </pc:docChgLst>
  <pc:docChgLst>
    <pc:chgData name="NGUYỄN QUANG AN" userId="01c75436-5ee1-4071-816f-2a7112b10aa5" providerId="ADAL" clId="{9926095A-80C1-468A-8CB0-9BDC2009AAFD}"/>
    <pc:docChg chg="undo custSel addSld delSld modSld sldOrd">
      <pc:chgData name="NGUYỄN QUANG AN" userId="01c75436-5ee1-4071-816f-2a7112b10aa5" providerId="ADAL" clId="{9926095A-80C1-468A-8CB0-9BDC2009AAFD}" dt="2022-08-04T03:56:30.188" v="1825" actId="47"/>
      <pc:docMkLst>
        <pc:docMk/>
      </pc:docMkLst>
      <pc:sldChg chg="modSp mod">
        <pc:chgData name="NGUYỄN QUANG AN" userId="01c75436-5ee1-4071-816f-2a7112b10aa5" providerId="ADAL" clId="{9926095A-80C1-468A-8CB0-9BDC2009AAFD}" dt="2022-08-02T12:48:42.075" v="345" actId="20577"/>
        <pc:sldMkLst>
          <pc:docMk/>
          <pc:sldMk cId="2776956684" sldId="257"/>
        </pc:sldMkLst>
        <pc:spChg chg="mod">
          <ac:chgData name="NGUYỄN QUANG AN" userId="01c75436-5ee1-4071-816f-2a7112b10aa5" providerId="ADAL" clId="{9926095A-80C1-468A-8CB0-9BDC2009AAFD}" dt="2022-08-02T12:12:46.252" v="2" actId="20577"/>
          <ac:spMkLst>
            <pc:docMk/>
            <pc:sldMk cId="2776956684" sldId="257"/>
            <ac:spMk id="2" creationId="{33929F46-3866-1E0D-CAC3-03FFE27D7BE2}"/>
          </ac:spMkLst>
        </pc:spChg>
        <pc:spChg chg="mod">
          <ac:chgData name="NGUYỄN QUANG AN" userId="01c75436-5ee1-4071-816f-2a7112b10aa5" providerId="ADAL" clId="{9926095A-80C1-468A-8CB0-9BDC2009AAFD}" dt="2022-08-02T12:48:42.075" v="345" actId="20577"/>
          <ac:spMkLst>
            <pc:docMk/>
            <pc:sldMk cId="2776956684" sldId="257"/>
            <ac:spMk id="3" creationId="{B6F39456-266D-E0E5-4436-1470E1A2D7B5}"/>
          </ac:spMkLst>
        </pc:spChg>
      </pc:sldChg>
      <pc:sldChg chg="add">
        <pc:chgData name="NGUYỄN QUANG AN" userId="01c75436-5ee1-4071-816f-2a7112b10aa5" providerId="ADAL" clId="{9926095A-80C1-468A-8CB0-9BDC2009AAFD}" dt="2022-08-02T12:12:40.564" v="0"/>
        <pc:sldMkLst>
          <pc:docMk/>
          <pc:sldMk cId="2636051965" sldId="274"/>
        </pc:sldMkLst>
      </pc:sldChg>
      <pc:sldChg chg="modSp add del mod ord">
        <pc:chgData name="NGUYỄN QUANG AN" userId="01c75436-5ee1-4071-816f-2a7112b10aa5" providerId="ADAL" clId="{9926095A-80C1-468A-8CB0-9BDC2009AAFD}" dt="2022-08-02T13:04:50.296" v="634" actId="47"/>
        <pc:sldMkLst>
          <pc:docMk/>
          <pc:sldMk cId="3887619508" sldId="275"/>
        </pc:sldMkLst>
        <pc:spChg chg="mod">
          <ac:chgData name="NGUYỄN QUANG AN" userId="01c75436-5ee1-4071-816f-2a7112b10aa5" providerId="ADAL" clId="{9926095A-80C1-468A-8CB0-9BDC2009AAFD}" dt="2022-08-02T13:02:48.093" v="615" actId="14100"/>
          <ac:spMkLst>
            <pc:docMk/>
            <pc:sldMk cId="3887619508" sldId="275"/>
            <ac:spMk id="2" creationId="{36986AC1-F14B-7AB1-3F04-0B8EFCDED976}"/>
          </ac:spMkLst>
        </pc:spChg>
        <pc:spChg chg="mod">
          <ac:chgData name="NGUYỄN QUANG AN" userId="01c75436-5ee1-4071-816f-2a7112b10aa5" providerId="ADAL" clId="{9926095A-80C1-468A-8CB0-9BDC2009AAFD}" dt="2022-08-02T13:04:42.082" v="633" actId="6549"/>
          <ac:spMkLst>
            <pc:docMk/>
            <pc:sldMk cId="3887619508" sldId="275"/>
            <ac:spMk id="3" creationId="{19D47786-6B4F-8902-430C-4ED71AE7B3F7}"/>
          </ac:spMkLst>
        </pc:spChg>
      </pc:sldChg>
      <pc:sldChg chg="add del">
        <pc:chgData name="NGUYỄN QUANG AN" userId="01c75436-5ee1-4071-816f-2a7112b10aa5" providerId="ADAL" clId="{9926095A-80C1-468A-8CB0-9BDC2009AAFD}" dt="2022-08-02T13:03:41.989" v="620"/>
        <pc:sldMkLst>
          <pc:docMk/>
          <pc:sldMk cId="4110469006" sldId="276"/>
        </pc:sldMkLst>
      </pc:sldChg>
      <pc:sldChg chg="modSp add del mod">
        <pc:chgData name="NGUYỄN QUANG AN" userId="01c75436-5ee1-4071-816f-2a7112b10aa5" providerId="ADAL" clId="{9926095A-80C1-468A-8CB0-9BDC2009AAFD}" dt="2022-08-02T12:54:03.158" v="404" actId="47"/>
        <pc:sldMkLst>
          <pc:docMk/>
          <pc:sldMk cId="4118224411" sldId="276"/>
        </pc:sldMkLst>
        <pc:spChg chg="mod">
          <ac:chgData name="NGUYỄN QUANG AN" userId="01c75436-5ee1-4071-816f-2a7112b10aa5" providerId="ADAL" clId="{9926095A-80C1-468A-8CB0-9BDC2009AAFD}" dt="2022-08-02T12:52:52.577" v="402" actId="20577"/>
          <ac:spMkLst>
            <pc:docMk/>
            <pc:sldMk cId="4118224411" sldId="276"/>
            <ac:spMk id="2" creationId="{36986AC1-F14B-7AB1-3F04-0B8EFCDED976}"/>
          </ac:spMkLst>
        </pc:spChg>
        <pc:spChg chg="mod">
          <ac:chgData name="NGUYỄN QUANG AN" userId="01c75436-5ee1-4071-816f-2a7112b10aa5" providerId="ADAL" clId="{9926095A-80C1-468A-8CB0-9BDC2009AAFD}" dt="2022-08-02T12:53:02.645" v="403" actId="20577"/>
          <ac:spMkLst>
            <pc:docMk/>
            <pc:sldMk cId="4118224411" sldId="276"/>
            <ac:spMk id="3" creationId="{19D47786-6B4F-8902-430C-4ED71AE7B3F7}"/>
          </ac:spMkLst>
        </pc:spChg>
      </pc:sldChg>
      <pc:sldChg chg="add del">
        <pc:chgData name="NGUYỄN QUANG AN" userId="01c75436-5ee1-4071-816f-2a7112b10aa5" providerId="ADAL" clId="{9926095A-80C1-468A-8CB0-9BDC2009AAFD}" dt="2022-08-02T13:05:41.789" v="645" actId="47"/>
        <pc:sldMkLst>
          <pc:docMk/>
          <pc:sldMk cId="4247641279" sldId="276"/>
        </pc:sldMkLst>
      </pc:sldChg>
      <pc:sldChg chg="modSp add mod ord">
        <pc:chgData name="NGUYỄN QUANG AN" userId="01c75436-5ee1-4071-816f-2a7112b10aa5" providerId="ADAL" clId="{9926095A-80C1-468A-8CB0-9BDC2009AAFD}" dt="2022-08-02T13:32:58.852" v="1479" actId="14100"/>
        <pc:sldMkLst>
          <pc:docMk/>
          <pc:sldMk cId="1905910995" sldId="277"/>
        </pc:sldMkLst>
        <pc:spChg chg="mod">
          <ac:chgData name="NGUYỄN QUANG AN" userId="01c75436-5ee1-4071-816f-2a7112b10aa5" providerId="ADAL" clId="{9926095A-80C1-468A-8CB0-9BDC2009AAFD}" dt="2022-08-02T13:32:58.852" v="1479" actId="14100"/>
          <ac:spMkLst>
            <pc:docMk/>
            <pc:sldMk cId="1905910995" sldId="277"/>
            <ac:spMk id="3" creationId="{19D47786-6B4F-8902-430C-4ED71AE7B3F7}"/>
          </ac:spMkLst>
        </pc:spChg>
      </pc:sldChg>
      <pc:sldChg chg="modSp add del mod">
        <pc:chgData name="NGUYỄN QUANG AN" userId="01c75436-5ee1-4071-816f-2a7112b10aa5" providerId="ADAL" clId="{9926095A-80C1-468A-8CB0-9BDC2009AAFD}" dt="2022-08-02T13:32:47.677" v="1478" actId="47"/>
        <pc:sldMkLst>
          <pc:docMk/>
          <pc:sldMk cId="510176458" sldId="278"/>
        </pc:sldMkLst>
        <pc:spChg chg="mod">
          <ac:chgData name="NGUYỄN QUANG AN" userId="01c75436-5ee1-4071-816f-2a7112b10aa5" providerId="ADAL" clId="{9926095A-80C1-468A-8CB0-9BDC2009AAFD}" dt="2022-08-02T13:05:30.023" v="643" actId="403"/>
          <ac:spMkLst>
            <pc:docMk/>
            <pc:sldMk cId="510176458" sldId="278"/>
            <ac:spMk id="3" creationId="{19D47786-6B4F-8902-430C-4ED71AE7B3F7}"/>
          </ac:spMkLst>
        </pc:spChg>
      </pc:sldChg>
      <pc:sldChg chg="modSp add mod ord">
        <pc:chgData name="NGUYỄN QUANG AN" userId="01c75436-5ee1-4071-816f-2a7112b10aa5" providerId="ADAL" clId="{9926095A-80C1-468A-8CB0-9BDC2009AAFD}" dt="2022-08-02T13:19:44.840" v="990" actId="27636"/>
        <pc:sldMkLst>
          <pc:docMk/>
          <pc:sldMk cId="537500594" sldId="279"/>
        </pc:sldMkLst>
        <pc:spChg chg="mod">
          <ac:chgData name="NGUYỄN QUANG AN" userId="01c75436-5ee1-4071-816f-2a7112b10aa5" providerId="ADAL" clId="{9926095A-80C1-468A-8CB0-9BDC2009AAFD}" dt="2022-08-02T13:19:44.840" v="990" actId="27636"/>
          <ac:spMkLst>
            <pc:docMk/>
            <pc:sldMk cId="537500594" sldId="279"/>
            <ac:spMk id="3" creationId="{5B2D42E7-3029-135E-0D8A-4610D0F229BE}"/>
          </ac:spMkLst>
        </pc:spChg>
      </pc:sldChg>
      <pc:sldChg chg="add del ord">
        <pc:chgData name="NGUYỄN QUANG AN" userId="01c75436-5ee1-4071-816f-2a7112b10aa5" providerId="ADAL" clId="{9926095A-80C1-468A-8CB0-9BDC2009AAFD}" dt="2022-08-02T13:25:46.457" v="1223" actId="47"/>
        <pc:sldMkLst>
          <pc:docMk/>
          <pc:sldMk cId="2630809895" sldId="280"/>
        </pc:sldMkLst>
      </pc:sldChg>
      <pc:sldChg chg="add del ord">
        <pc:chgData name="NGUYỄN QUANG AN" userId="01c75436-5ee1-4071-816f-2a7112b10aa5" providerId="ADAL" clId="{9926095A-80C1-468A-8CB0-9BDC2009AAFD}" dt="2022-08-02T13:26:11.006" v="1226" actId="47"/>
        <pc:sldMkLst>
          <pc:docMk/>
          <pc:sldMk cId="3194977383" sldId="281"/>
        </pc:sldMkLst>
      </pc:sldChg>
      <pc:sldChg chg="modSp add mod">
        <pc:chgData name="NGUYỄN QUANG AN" userId="01c75436-5ee1-4071-816f-2a7112b10aa5" providerId="ADAL" clId="{9926095A-80C1-468A-8CB0-9BDC2009AAFD}" dt="2022-08-02T13:19:05.312" v="985" actId="14100"/>
        <pc:sldMkLst>
          <pc:docMk/>
          <pc:sldMk cId="2616781058" sldId="282"/>
        </pc:sldMkLst>
        <pc:spChg chg="mod">
          <ac:chgData name="NGUYỄN QUANG AN" userId="01c75436-5ee1-4071-816f-2a7112b10aa5" providerId="ADAL" clId="{9926095A-80C1-468A-8CB0-9BDC2009AAFD}" dt="2022-08-02T13:19:05.312" v="985" actId="14100"/>
          <ac:spMkLst>
            <pc:docMk/>
            <pc:sldMk cId="2616781058" sldId="282"/>
            <ac:spMk id="3" creationId="{5B2D42E7-3029-135E-0D8A-4610D0F229BE}"/>
          </ac:spMkLst>
        </pc:spChg>
      </pc:sldChg>
      <pc:sldChg chg="modSp add del mod">
        <pc:chgData name="NGUYỄN QUANG AN" userId="01c75436-5ee1-4071-816f-2a7112b10aa5" providerId="ADAL" clId="{9926095A-80C1-468A-8CB0-9BDC2009AAFD}" dt="2022-08-02T13:20:12.265" v="991" actId="47"/>
        <pc:sldMkLst>
          <pc:docMk/>
          <pc:sldMk cId="142675261" sldId="283"/>
        </pc:sldMkLst>
        <pc:spChg chg="mod">
          <ac:chgData name="NGUYỄN QUANG AN" userId="01c75436-5ee1-4071-816f-2a7112b10aa5" providerId="ADAL" clId="{9926095A-80C1-468A-8CB0-9BDC2009AAFD}" dt="2022-08-02T13:10:11.648" v="804" actId="20577"/>
          <ac:spMkLst>
            <pc:docMk/>
            <pc:sldMk cId="142675261" sldId="283"/>
            <ac:spMk id="3" creationId="{5B2D42E7-3029-135E-0D8A-4610D0F229BE}"/>
          </ac:spMkLst>
        </pc:spChg>
      </pc:sldChg>
      <pc:sldChg chg="modSp add del mod">
        <pc:chgData name="NGUYỄN QUANG AN" userId="01c75436-5ee1-4071-816f-2a7112b10aa5" providerId="ADAL" clId="{9926095A-80C1-468A-8CB0-9BDC2009AAFD}" dt="2022-08-02T13:21:37.250" v="1111" actId="47"/>
        <pc:sldMkLst>
          <pc:docMk/>
          <pc:sldMk cId="1632449241" sldId="283"/>
        </pc:sldMkLst>
        <pc:spChg chg="mod">
          <ac:chgData name="NGUYỄN QUANG AN" userId="01c75436-5ee1-4071-816f-2a7112b10aa5" providerId="ADAL" clId="{9926095A-80C1-468A-8CB0-9BDC2009AAFD}" dt="2022-08-02T13:20:57.331" v="1057" actId="6549"/>
          <ac:spMkLst>
            <pc:docMk/>
            <pc:sldMk cId="1632449241" sldId="283"/>
            <ac:spMk id="3" creationId="{5B2D42E7-3029-135E-0D8A-4610D0F229BE}"/>
          </ac:spMkLst>
        </pc:spChg>
      </pc:sldChg>
      <pc:sldChg chg="modSp add mod ord">
        <pc:chgData name="NGUYỄN QUANG AN" userId="01c75436-5ee1-4071-816f-2a7112b10aa5" providerId="ADAL" clId="{9926095A-80C1-468A-8CB0-9BDC2009AAFD}" dt="2022-08-03T08:38:57.373" v="1483" actId="20577"/>
        <pc:sldMkLst>
          <pc:docMk/>
          <pc:sldMk cId="1018363832" sldId="284"/>
        </pc:sldMkLst>
        <pc:spChg chg="mod">
          <ac:chgData name="NGUYỄN QUANG AN" userId="01c75436-5ee1-4071-816f-2a7112b10aa5" providerId="ADAL" clId="{9926095A-80C1-468A-8CB0-9BDC2009AAFD}" dt="2022-08-03T08:38:57.373" v="1483" actId="20577"/>
          <ac:spMkLst>
            <pc:docMk/>
            <pc:sldMk cId="1018363832" sldId="284"/>
            <ac:spMk id="3" creationId="{5B2D42E7-3029-135E-0D8A-4610D0F229BE}"/>
          </ac:spMkLst>
        </pc:spChg>
      </pc:sldChg>
      <pc:sldChg chg="add del">
        <pc:chgData name="NGUYỄN QUANG AN" userId="01c75436-5ee1-4071-816f-2a7112b10aa5" providerId="ADAL" clId="{9926095A-80C1-468A-8CB0-9BDC2009AAFD}" dt="2022-08-02T13:21:15.255" v="1110"/>
        <pc:sldMkLst>
          <pc:docMk/>
          <pc:sldMk cId="179101036" sldId="285"/>
        </pc:sldMkLst>
      </pc:sldChg>
      <pc:sldChg chg="modSp add mod ord">
        <pc:chgData name="NGUYỄN QUANG AN" userId="01c75436-5ee1-4071-816f-2a7112b10aa5" providerId="ADAL" clId="{9926095A-80C1-468A-8CB0-9BDC2009AAFD}" dt="2022-08-02T13:29:46.927" v="1430" actId="403"/>
        <pc:sldMkLst>
          <pc:docMk/>
          <pc:sldMk cId="2435614342" sldId="285"/>
        </pc:sldMkLst>
        <pc:spChg chg="mod">
          <ac:chgData name="NGUYỄN QUANG AN" userId="01c75436-5ee1-4071-816f-2a7112b10aa5" providerId="ADAL" clId="{9926095A-80C1-468A-8CB0-9BDC2009AAFD}" dt="2022-08-02T13:25:41.017" v="1222"/>
          <ac:spMkLst>
            <pc:docMk/>
            <pc:sldMk cId="2435614342" sldId="285"/>
            <ac:spMk id="2" creationId="{6774C7F0-3706-62C7-5BC4-35800C0CB0CD}"/>
          </ac:spMkLst>
        </pc:spChg>
        <pc:spChg chg="mod">
          <ac:chgData name="NGUYỄN QUANG AN" userId="01c75436-5ee1-4071-816f-2a7112b10aa5" providerId="ADAL" clId="{9926095A-80C1-468A-8CB0-9BDC2009AAFD}" dt="2022-08-02T13:29:46.927" v="1430" actId="403"/>
          <ac:spMkLst>
            <pc:docMk/>
            <pc:sldMk cId="2435614342" sldId="285"/>
            <ac:spMk id="3" creationId="{5B2D42E7-3029-135E-0D8A-4610D0F229BE}"/>
          </ac:spMkLst>
        </pc:spChg>
      </pc:sldChg>
      <pc:sldChg chg="modSp add del mod">
        <pc:chgData name="NGUYỄN QUANG AN" userId="01c75436-5ee1-4071-816f-2a7112b10aa5" providerId="ADAL" clId="{9926095A-80C1-468A-8CB0-9BDC2009AAFD}" dt="2022-08-02T13:23:46.391" v="1138" actId="47"/>
        <pc:sldMkLst>
          <pc:docMk/>
          <pc:sldMk cId="4127554548" sldId="285"/>
        </pc:sldMkLst>
        <pc:spChg chg="mod">
          <ac:chgData name="NGUYỄN QUANG AN" userId="01c75436-5ee1-4071-816f-2a7112b10aa5" providerId="ADAL" clId="{9926095A-80C1-468A-8CB0-9BDC2009AAFD}" dt="2022-08-02T13:23:19.128" v="1137" actId="15"/>
          <ac:spMkLst>
            <pc:docMk/>
            <pc:sldMk cId="4127554548" sldId="285"/>
            <ac:spMk id="3" creationId="{5B2D42E7-3029-135E-0D8A-4610D0F229BE}"/>
          </ac:spMkLst>
        </pc:spChg>
      </pc:sldChg>
      <pc:sldChg chg="modSp add mod">
        <pc:chgData name="NGUYỄN QUANG AN" userId="01c75436-5ee1-4071-816f-2a7112b10aa5" providerId="ADAL" clId="{9926095A-80C1-468A-8CB0-9BDC2009AAFD}" dt="2022-08-02T13:28:23.216" v="1370" actId="20577"/>
        <pc:sldMkLst>
          <pc:docMk/>
          <pc:sldMk cId="3419856456" sldId="286"/>
        </pc:sldMkLst>
        <pc:spChg chg="mod">
          <ac:chgData name="NGUYỄN QUANG AN" userId="01c75436-5ee1-4071-816f-2a7112b10aa5" providerId="ADAL" clId="{9926095A-80C1-468A-8CB0-9BDC2009AAFD}" dt="2022-08-02T13:26:03.672" v="1225"/>
          <ac:spMkLst>
            <pc:docMk/>
            <pc:sldMk cId="3419856456" sldId="286"/>
            <ac:spMk id="2" creationId="{6774C7F0-3706-62C7-5BC4-35800C0CB0CD}"/>
          </ac:spMkLst>
        </pc:spChg>
        <pc:spChg chg="mod">
          <ac:chgData name="NGUYỄN QUANG AN" userId="01c75436-5ee1-4071-816f-2a7112b10aa5" providerId="ADAL" clId="{9926095A-80C1-468A-8CB0-9BDC2009AAFD}" dt="2022-08-02T13:28:23.216" v="1370" actId="20577"/>
          <ac:spMkLst>
            <pc:docMk/>
            <pc:sldMk cId="3419856456" sldId="286"/>
            <ac:spMk id="3" creationId="{5B2D42E7-3029-135E-0D8A-4610D0F229BE}"/>
          </ac:spMkLst>
        </pc:spChg>
      </pc:sldChg>
      <pc:sldChg chg="modSp add mod ord">
        <pc:chgData name="NGUYỄN QUANG AN" userId="01c75436-5ee1-4071-816f-2a7112b10aa5" providerId="ADAL" clId="{9926095A-80C1-468A-8CB0-9BDC2009AAFD}" dt="2022-08-02T13:31:20.185" v="1465" actId="403"/>
        <pc:sldMkLst>
          <pc:docMk/>
          <pc:sldMk cId="1448758199" sldId="287"/>
        </pc:sldMkLst>
        <pc:spChg chg="mod">
          <ac:chgData name="NGUYỄN QUANG AN" userId="01c75436-5ee1-4071-816f-2a7112b10aa5" providerId="ADAL" clId="{9926095A-80C1-468A-8CB0-9BDC2009AAFD}" dt="2022-08-02T13:31:20.185" v="1465" actId="403"/>
          <ac:spMkLst>
            <pc:docMk/>
            <pc:sldMk cId="1448758199" sldId="287"/>
            <ac:spMk id="3" creationId="{5B2D42E7-3029-135E-0D8A-4610D0F229BE}"/>
          </ac:spMkLst>
        </pc:spChg>
      </pc:sldChg>
      <pc:sldChg chg="modSp add mod">
        <pc:chgData name="NGUYỄN QUANG AN" userId="01c75436-5ee1-4071-816f-2a7112b10aa5" providerId="ADAL" clId="{9926095A-80C1-468A-8CB0-9BDC2009AAFD}" dt="2022-08-02T13:29:04.171" v="1378" actId="20577"/>
        <pc:sldMkLst>
          <pc:docMk/>
          <pc:sldMk cId="1693068841" sldId="288"/>
        </pc:sldMkLst>
        <pc:spChg chg="mod">
          <ac:chgData name="NGUYỄN QUANG AN" userId="01c75436-5ee1-4071-816f-2a7112b10aa5" providerId="ADAL" clId="{9926095A-80C1-468A-8CB0-9BDC2009AAFD}" dt="2022-08-02T13:29:04.171" v="1378" actId="20577"/>
          <ac:spMkLst>
            <pc:docMk/>
            <pc:sldMk cId="1693068841" sldId="288"/>
            <ac:spMk id="3" creationId="{5B2D42E7-3029-135E-0D8A-4610D0F229BE}"/>
          </ac:spMkLst>
        </pc:spChg>
      </pc:sldChg>
      <pc:sldChg chg="modSp add mod ord">
        <pc:chgData name="NGUYỄN QUANG AN" userId="01c75436-5ee1-4071-816f-2a7112b10aa5" providerId="ADAL" clId="{9926095A-80C1-468A-8CB0-9BDC2009AAFD}" dt="2022-08-02T13:31:45.917" v="1473" actId="403"/>
        <pc:sldMkLst>
          <pc:docMk/>
          <pc:sldMk cId="2596117484" sldId="289"/>
        </pc:sldMkLst>
        <pc:spChg chg="mod">
          <ac:chgData name="NGUYỄN QUANG AN" userId="01c75436-5ee1-4071-816f-2a7112b10aa5" providerId="ADAL" clId="{9926095A-80C1-468A-8CB0-9BDC2009AAFD}" dt="2022-08-02T13:31:45.917" v="1473" actId="403"/>
          <ac:spMkLst>
            <pc:docMk/>
            <pc:sldMk cId="2596117484" sldId="289"/>
            <ac:spMk id="3" creationId="{5B2D42E7-3029-135E-0D8A-4610D0F229BE}"/>
          </ac:spMkLst>
        </pc:spChg>
      </pc:sldChg>
      <pc:sldChg chg="modSp mod modAnim modNotesTx">
        <pc:chgData name="NGUYỄN QUANG AN" userId="01c75436-5ee1-4071-816f-2a7112b10aa5" providerId="ADAL" clId="{9926095A-80C1-468A-8CB0-9BDC2009AAFD}" dt="2022-08-03T13:34:23.548" v="1543" actId="20577"/>
        <pc:sldMkLst>
          <pc:docMk/>
          <pc:sldMk cId="698753424" sldId="293"/>
        </pc:sldMkLst>
        <pc:spChg chg="mod">
          <ac:chgData name="NGUYỄN QUANG AN" userId="01c75436-5ee1-4071-816f-2a7112b10aa5" providerId="ADAL" clId="{9926095A-80C1-468A-8CB0-9BDC2009AAFD}" dt="2022-08-03T13:32:31.865" v="1517" actId="20577"/>
          <ac:spMkLst>
            <pc:docMk/>
            <pc:sldMk cId="698753424" sldId="293"/>
            <ac:spMk id="2" creationId="{1E40A775-F064-C498-F7EB-48CA00E7C1AF}"/>
          </ac:spMkLst>
        </pc:spChg>
        <pc:spChg chg="mod">
          <ac:chgData name="NGUYỄN QUANG AN" userId="01c75436-5ee1-4071-816f-2a7112b10aa5" providerId="ADAL" clId="{9926095A-80C1-468A-8CB0-9BDC2009AAFD}" dt="2022-08-03T13:34:23.548" v="1543" actId="20577"/>
          <ac:spMkLst>
            <pc:docMk/>
            <pc:sldMk cId="698753424" sldId="293"/>
            <ac:spMk id="3" creationId="{BDEA9B89-42F2-27FA-9EF6-01F47F88D562}"/>
          </ac:spMkLst>
        </pc:spChg>
      </pc:sldChg>
      <pc:sldChg chg="modSp mod modAnim">
        <pc:chgData name="NGUYỄN QUANG AN" userId="01c75436-5ee1-4071-816f-2a7112b10aa5" providerId="ADAL" clId="{9926095A-80C1-468A-8CB0-9BDC2009AAFD}" dt="2022-08-03T13:22:08.618" v="1496" actId="27636"/>
        <pc:sldMkLst>
          <pc:docMk/>
          <pc:sldMk cId="3445855034" sldId="298"/>
        </pc:sldMkLst>
        <pc:spChg chg="mod">
          <ac:chgData name="NGUYỄN QUANG AN" userId="01c75436-5ee1-4071-816f-2a7112b10aa5" providerId="ADAL" clId="{9926095A-80C1-468A-8CB0-9BDC2009AAFD}" dt="2022-08-03T13:22:08.618" v="1496" actId="27636"/>
          <ac:spMkLst>
            <pc:docMk/>
            <pc:sldMk cId="3445855034" sldId="298"/>
            <ac:spMk id="3" creationId="{BDEA9B89-42F2-27FA-9EF6-01F47F88D562}"/>
          </ac:spMkLst>
        </pc:spChg>
      </pc:sldChg>
      <pc:sldChg chg="modSp del mod modAnim">
        <pc:chgData name="NGUYỄN QUANG AN" userId="01c75436-5ee1-4071-816f-2a7112b10aa5" providerId="ADAL" clId="{9926095A-80C1-468A-8CB0-9BDC2009AAFD}" dt="2022-08-03T13:20:00.314" v="1492" actId="47"/>
        <pc:sldMkLst>
          <pc:docMk/>
          <pc:sldMk cId="1066306427" sldId="299"/>
        </pc:sldMkLst>
        <pc:spChg chg="mod">
          <ac:chgData name="NGUYỄN QUANG AN" userId="01c75436-5ee1-4071-816f-2a7112b10aa5" providerId="ADAL" clId="{9926095A-80C1-468A-8CB0-9BDC2009AAFD}" dt="2022-08-03T13:19:44.440" v="1488" actId="20577"/>
          <ac:spMkLst>
            <pc:docMk/>
            <pc:sldMk cId="1066306427" sldId="299"/>
            <ac:spMk id="3" creationId="{BDEA9B89-42F2-27FA-9EF6-01F47F88D562}"/>
          </ac:spMkLst>
        </pc:spChg>
      </pc:sldChg>
      <pc:sldChg chg="modSp mod">
        <pc:chgData name="NGUYỄN QUANG AN" userId="01c75436-5ee1-4071-816f-2a7112b10aa5" providerId="ADAL" clId="{9926095A-80C1-468A-8CB0-9BDC2009AAFD}" dt="2022-08-03T13:21:29.460" v="1494" actId="20577"/>
        <pc:sldMkLst>
          <pc:docMk/>
          <pc:sldMk cId="559423108" sldId="301"/>
        </pc:sldMkLst>
        <pc:spChg chg="mod">
          <ac:chgData name="NGUYỄN QUANG AN" userId="01c75436-5ee1-4071-816f-2a7112b10aa5" providerId="ADAL" clId="{9926095A-80C1-468A-8CB0-9BDC2009AAFD}" dt="2022-08-03T13:21:29.460" v="1494" actId="20577"/>
          <ac:spMkLst>
            <pc:docMk/>
            <pc:sldMk cId="559423108" sldId="301"/>
            <ac:spMk id="2" creationId="{1E40A775-F064-C498-F7EB-48CA00E7C1AF}"/>
          </ac:spMkLst>
        </pc:spChg>
      </pc:sldChg>
      <pc:sldChg chg="modSp modAnim">
        <pc:chgData name="NGUYỄN QUANG AN" userId="01c75436-5ee1-4071-816f-2a7112b10aa5" providerId="ADAL" clId="{9926095A-80C1-468A-8CB0-9BDC2009AAFD}" dt="2022-08-04T03:53:59.485" v="1773" actId="20577"/>
        <pc:sldMkLst>
          <pc:docMk/>
          <pc:sldMk cId="2600482036" sldId="302"/>
        </pc:sldMkLst>
        <pc:spChg chg="mod">
          <ac:chgData name="NGUYỄN QUANG AN" userId="01c75436-5ee1-4071-816f-2a7112b10aa5" providerId="ADAL" clId="{9926095A-80C1-468A-8CB0-9BDC2009AAFD}" dt="2022-08-04T03:53:59.485" v="1773" actId="20577"/>
          <ac:spMkLst>
            <pc:docMk/>
            <pc:sldMk cId="2600482036" sldId="302"/>
            <ac:spMk id="3" creationId="{BDEA9B89-42F2-27FA-9EF6-01F47F88D562}"/>
          </ac:spMkLst>
        </pc:spChg>
      </pc:sldChg>
      <pc:sldChg chg="modSp mod modAnim">
        <pc:chgData name="NGUYỄN QUANG AN" userId="01c75436-5ee1-4071-816f-2a7112b10aa5" providerId="ADAL" clId="{9926095A-80C1-468A-8CB0-9BDC2009AAFD}" dt="2022-08-04T03:56:26.300" v="1824" actId="20577"/>
        <pc:sldMkLst>
          <pc:docMk/>
          <pc:sldMk cId="1371998338" sldId="303"/>
        </pc:sldMkLst>
        <pc:spChg chg="mod">
          <ac:chgData name="NGUYỄN QUANG AN" userId="01c75436-5ee1-4071-816f-2a7112b10aa5" providerId="ADAL" clId="{9926095A-80C1-468A-8CB0-9BDC2009AAFD}" dt="2022-08-04T03:56:26.300" v="1824" actId="20577"/>
          <ac:spMkLst>
            <pc:docMk/>
            <pc:sldMk cId="1371998338" sldId="303"/>
            <ac:spMk id="3" creationId="{BDEA9B89-42F2-27FA-9EF6-01F47F88D562}"/>
          </ac:spMkLst>
        </pc:spChg>
      </pc:sldChg>
      <pc:sldChg chg="modSp del mod modAnim">
        <pc:chgData name="NGUYỄN QUANG AN" userId="01c75436-5ee1-4071-816f-2a7112b10aa5" providerId="ADAL" clId="{9926095A-80C1-468A-8CB0-9BDC2009AAFD}" dt="2022-08-04T03:56:30.188" v="1825" actId="47"/>
        <pc:sldMkLst>
          <pc:docMk/>
          <pc:sldMk cId="77895247" sldId="304"/>
        </pc:sldMkLst>
        <pc:spChg chg="mod">
          <ac:chgData name="NGUYỄN QUANG AN" userId="01c75436-5ee1-4071-816f-2a7112b10aa5" providerId="ADAL" clId="{9926095A-80C1-468A-8CB0-9BDC2009AAFD}" dt="2022-08-04T03:55:50.274" v="1816" actId="20577"/>
          <ac:spMkLst>
            <pc:docMk/>
            <pc:sldMk cId="77895247" sldId="304"/>
            <ac:spMk id="3" creationId="{BDEA9B89-42F2-27FA-9EF6-01F47F88D562}"/>
          </ac:spMkLst>
        </pc:spChg>
      </pc:sldChg>
      <pc:sldChg chg="modSp modAnim">
        <pc:chgData name="NGUYỄN QUANG AN" userId="01c75436-5ee1-4071-816f-2a7112b10aa5" providerId="ADAL" clId="{9926095A-80C1-468A-8CB0-9BDC2009AAFD}" dt="2022-08-04T02:44:40.365" v="1714" actId="20577"/>
        <pc:sldMkLst>
          <pc:docMk/>
          <pc:sldMk cId="1090008795" sldId="305"/>
        </pc:sldMkLst>
        <pc:spChg chg="mod">
          <ac:chgData name="NGUYỄN QUANG AN" userId="01c75436-5ee1-4071-816f-2a7112b10aa5" providerId="ADAL" clId="{9926095A-80C1-468A-8CB0-9BDC2009AAFD}" dt="2022-08-04T02:44:40.365" v="1714" actId="20577"/>
          <ac:spMkLst>
            <pc:docMk/>
            <pc:sldMk cId="1090008795" sldId="305"/>
            <ac:spMk id="3" creationId="{BDEA9B89-42F2-27FA-9EF6-01F47F88D562}"/>
          </ac:spMkLst>
        </pc:spChg>
      </pc:sldChg>
      <pc:sldChg chg="modSp modAnim">
        <pc:chgData name="NGUYỄN QUANG AN" userId="01c75436-5ee1-4071-816f-2a7112b10aa5" providerId="ADAL" clId="{9926095A-80C1-468A-8CB0-9BDC2009AAFD}" dt="2022-08-04T02:43:04.115" v="1669" actId="20577"/>
        <pc:sldMkLst>
          <pc:docMk/>
          <pc:sldMk cId="1121978856" sldId="306"/>
        </pc:sldMkLst>
        <pc:spChg chg="mod">
          <ac:chgData name="NGUYỄN QUANG AN" userId="01c75436-5ee1-4071-816f-2a7112b10aa5" providerId="ADAL" clId="{9926095A-80C1-468A-8CB0-9BDC2009AAFD}" dt="2022-08-04T02:43:04.115" v="1669" actId="20577"/>
          <ac:spMkLst>
            <pc:docMk/>
            <pc:sldMk cId="1121978856" sldId="306"/>
            <ac:spMk id="3" creationId="{BDEA9B89-42F2-27FA-9EF6-01F47F88D562}"/>
          </ac:spMkLst>
        </pc:spChg>
      </pc:sldChg>
      <pc:sldChg chg="modSp mod modAnim">
        <pc:chgData name="NGUYỄN QUANG AN" userId="01c75436-5ee1-4071-816f-2a7112b10aa5" providerId="ADAL" clId="{9926095A-80C1-468A-8CB0-9BDC2009AAFD}" dt="2022-08-04T02:47:55.718" v="1722" actId="20577"/>
        <pc:sldMkLst>
          <pc:docMk/>
          <pc:sldMk cId="1220334751" sldId="308"/>
        </pc:sldMkLst>
        <pc:spChg chg="mod">
          <ac:chgData name="NGUYỄN QUANG AN" userId="01c75436-5ee1-4071-816f-2a7112b10aa5" providerId="ADAL" clId="{9926095A-80C1-468A-8CB0-9BDC2009AAFD}" dt="2022-08-04T02:47:55.718" v="1722" actId="20577"/>
          <ac:spMkLst>
            <pc:docMk/>
            <pc:sldMk cId="1220334751" sldId="308"/>
            <ac:spMk id="3" creationId="{BDEA9B89-42F2-27FA-9EF6-01F47F88D562}"/>
          </ac:spMkLst>
        </pc:spChg>
      </pc:sldChg>
      <pc:sldChg chg="modSp">
        <pc:chgData name="NGUYỄN QUANG AN" userId="01c75436-5ee1-4071-816f-2a7112b10aa5" providerId="ADAL" clId="{9926095A-80C1-468A-8CB0-9BDC2009AAFD}" dt="2022-08-04T02:50:40.097" v="1736" actId="20577"/>
        <pc:sldMkLst>
          <pc:docMk/>
          <pc:sldMk cId="2638523338" sldId="309"/>
        </pc:sldMkLst>
        <pc:spChg chg="mod">
          <ac:chgData name="NGUYỄN QUANG AN" userId="01c75436-5ee1-4071-816f-2a7112b10aa5" providerId="ADAL" clId="{9926095A-80C1-468A-8CB0-9BDC2009AAFD}" dt="2022-08-04T02:50:40.097" v="1736" actId="20577"/>
          <ac:spMkLst>
            <pc:docMk/>
            <pc:sldMk cId="2638523338" sldId="309"/>
            <ac:spMk id="3" creationId="{BDEA9B89-42F2-27FA-9EF6-01F47F88D562}"/>
          </ac:spMkLst>
        </pc:spChg>
      </pc:sldChg>
      <pc:sldChg chg="modSp modAnim">
        <pc:chgData name="NGUYỄN QUANG AN" userId="01c75436-5ee1-4071-816f-2a7112b10aa5" providerId="ADAL" clId="{9926095A-80C1-468A-8CB0-9BDC2009AAFD}" dt="2022-08-04T02:51:31.158" v="1767" actId="20577"/>
        <pc:sldMkLst>
          <pc:docMk/>
          <pc:sldMk cId="3386258609" sldId="310"/>
        </pc:sldMkLst>
        <pc:spChg chg="mod">
          <ac:chgData name="NGUYỄN QUANG AN" userId="01c75436-5ee1-4071-816f-2a7112b10aa5" providerId="ADAL" clId="{9926095A-80C1-468A-8CB0-9BDC2009AAFD}" dt="2022-08-04T02:51:31.158" v="1767" actId="20577"/>
          <ac:spMkLst>
            <pc:docMk/>
            <pc:sldMk cId="3386258609" sldId="310"/>
            <ac:spMk id="3" creationId="{BDEA9B89-42F2-27FA-9EF6-01F47F88D562}"/>
          </ac:spMkLst>
        </pc:spChg>
      </pc:sldChg>
      <pc:sldChg chg="modSp mod">
        <pc:chgData name="NGUYỄN QUANG AN" userId="01c75436-5ee1-4071-816f-2a7112b10aa5" providerId="ADAL" clId="{9926095A-80C1-468A-8CB0-9BDC2009AAFD}" dt="2022-08-03T13:32:43.796" v="1518"/>
        <pc:sldMkLst>
          <pc:docMk/>
          <pc:sldMk cId="2419528750" sldId="311"/>
        </pc:sldMkLst>
        <pc:spChg chg="mod">
          <ac:chgData name="NGUYỄN QUANG AN" userId="01c75436-5ee1-4071-816f-2a7112b10aa5" providerId="ADAL" clId="{9926095A-80C1-468A-8CB0-9BDC2009AAFD}" dt="2022-08-03T13:32:43.796" v="1518"/>
          <ac:spMkLst>
            <pc:docMk/>
            <pc:sldMk cId="2419528750" sldId="311"/>
            <ac:spMk id="2" creationId="{1E40A775-F064-C498-F7EB-48CA00E7C1AF}"/>
          </ac:spMkLst>
        </pc:spChg>
      </pc:sldChg>
      <pc:sldChg chg="modSp modAnim">
        <pc:chgData name="NGUYỄN QUANG AN" userId="01c75436-5ee1-4071-816f-2a7112b10aa5" providerId="ADAL" clId="{9926095A-80C1-468A-8CB0-9BDC2009AAFD}" dt="2022-08-03T13:28:07.256" v="1498" actId="5793"/>
        <pc:sldMkLst>
          <pc:docMk/>
          <pc:sldMk cId="3444364232" sldId="314"/>
        </pc:sldMkLst>
        <pc:spChg chg="mod">
          <ac:chgData name="NGUYỄN QUANG AN" userId="01c75436-5ee1-4071-816f-2a7112b10aa5" providerId="ADAL" clId="{9926095A-80C1-468A-8CB0-9BDC2009AAFD}" dt="2022-08-03T13:28:07.256" v="1498" actId="5793"/>
          <ac:spMkLst>
            <pc:docMk/>
            <pc:sldMk cId="3444364232" sldId="314"/>
            <ac:spMk id="3" creationId="{BDEA9B89-42F2-27FA-9EF6-01F47F88D562}"/>
          </ac:spMkLst>
        </pc:spChg>
      </pc:sldChg>
      <pc:sldChg chg="modSp modAnim">
        <pc:chgData name="NGUYỄN QUANG AN" userId="01c75436-5ee1-4071-816f-2a7112b10aa5" providerId="ADAL" clId="{9926095A-80C1-468A-8CB0-9BDC2009AAFD}" dt="2022-08-03T13:32:12.413" v="1503" actId="5793"/>
        <pc:sldMkLst>
          <pc:docMk/>
          <pc:sldMk cId="2647926075" sldId="318"/>
        </pc:sldMkLst>
        <pc:spChg chg="mod">
          <ac:chgData name="NGUYỄN QUANG AN" userId="01c75436-5ee1-4071-816f-2a7112b10aa5" providerId="ADAL" clId="{9926095A-80C1-468A-8CB0-9BDC2009AAFD}" dt="2022-08-03T13:32:12.413" v="1503" actId="5793"/>
          <ac:spMkLst>
            <pc:docMk/>
            <pc:sldMk cId="2647926075" sldId="318"/>
            <ac:spMk id="3" creationId="{BDEA9B89-42F2-27FA-9EF6-01F47F88D562}"/>
          </ac:spMkLst>
        </pc:spChg>
      </pc:sldChg>
      <pc:sldChg chg="modSp">
        <pc:chgData name="NGUYỄN QUANG AN" userId="01c75436-5ee1-4071-816f-2a7112b10aa5" providerId="ADAL" clId="{9926095A-80C1-468A-8CB0-9BDC2009AAFD}" dt="2022-08-03T16:24:38.213" v="1546" actId="20577"/>
        <pc:sldMkLst>
          <pc:docMk/>
          <pc:sldMk cId="807124765" sldId="330"/>
        </pc:sldMkLst>
        <pc:spChg chg="mod">
          <ac:chgData name="NGUYỄN QUANG AN" userId="01c75436-5ee1-4071-816f-2a7112b10aa5" providerId="ADAL" clId="{9926095A-80C1-468A-8CB0-9BDC2009AAFD}" dt="2022-08-03T16:24:38.213" v="1546" actId="20577"/>
          <ac:spMkLst>
            <pc:docMk/>
            <pc:sldMk cId="807124765" sldId="330"/>
            <ac:spMk id="2" creationId="{1E40A775-F064-C498-F7EB-48CA00E7C1AF}"/>
          </ac:spMkLst>
        </pc:spChg>
      </pc:sldChg>
    </pc:docChg>
  </pc:docChgLst>
  <pc:docChgLst>
    <pc:chgData name="PHAN ĐẶNG DIỄM UYÊN" userId="e939a05e-53c7-4af5-b3d5-e39f880bf7b2" providerId="ADAL" clId="{0BC62614-22CC-489F-9862-619BDEF1F671}"/>
    <pc:docChg chg="custSel addSld delSld modSld sldOrd">
      <pc:chgData name="PHAN ĐẶNG DIỄM UYÊN" userId="e939a05e-53c7-4af5-b3d5-e39f880bf7b2" providerId="ADAL" clId="{0BC62614-22CC-489F-9862-619BDEF1F671}" dt="2022-08-04T06:34:05.084" v="1662" actId="20577"/>
      <pc:docMkLst>
        <pc:docMk/>
      </pc:docMkLst>
      <pc:sldChg chg="modSp mod">
        <pc:chgData name="PHAN ĐẶNG DIỄM UYÊN" userId="e939a05e-53c7-4af5-b3d5-e39f880bf7b2" providerId="ADAL" clId="{0BC62614-22CC-489F-9862-619BDEF1F671}" dt="2022-08-03T13:07:13.752" v="21"/>
        <pc:sldMkLst>
          <pc:docMk/>
          <pc:sldMk cId="109857222" sldId="256"/>
        </pc:sldMkLst>
        <pc:spChg chg="mod">
          <ac:chgData name="PHAN ĐẶNG DIỄM UYÊN" userId="e939a05e-53c7-4af5-b3d5-e39f880bf7b2" providerId="ADAL" clId="{0BC62614-22CC-489F-9862-619BDEF1F671}" dt="2022-08-03T13:07:13.752" v="21"/>
          <ac:spMkLst>
            <pc:docMk/>
            <pc:sldMk cId="109857222" sldId="256"/>
            <ac:spMk id="4" creationId="{B6039A27-0A4A-16C0-30A2-31CB482B01E8}"/>
          </ac:spMkLst>
        </pc:spChg>
      </pc:sldChg>
      <pc:sldChg chg="modSp mod modAnim">
        <pc:chgData name="PHAN ĐẶNG DIỄM UYÊN" userId="e939a05e-53c7-4af5-b3d5-e39f880bf7b2" providerId="ADAL" clId="{0BC62614-22CC-489F-9862-619BDEF1F671}" dt="2022-08-03T15:20:17.664" v="373"/>
        <pc:sldMkLst>
          <pc:docMk/>
          <pc:sldMk cId="345138802" sldId="265"/>
        </pc:sldMkLst>
        <pc:spChg chg="mod">
          <ac:chgData name="PHAN ĐẶNG DIỄM UYÊN" userId="e939a05e-53c7-4af5-b3d5-e39f880bf7b2" providerId="ADAL" clId="{0BC62614-22CC-489F-9862-619BDEF1F671}" dt="2022-08-03T15:03:31.023" v="289" actId="1076"/>
          <ac:spMkLst>
            <pc:docMk/>
            <pc:sldMk cId="345138802" sldId="265"/>
            <ac:spMk id="3" creationId="{BDEA9B89-42F2-27FA-9EF6-01F47F88D562}"/>
          </ac:spMkLst>
        </pc:spChg>
      </pc:sldChg>
      <pc:sldChg chg="modSp">
        <pc:chgData name="PHAN ĐẶNG DIỄM UYÊN" userId="e939a05e-53c7-4af5-b3d5-e39f880bf7b2" providerId="ADAL" clId="{0BC62614-22CC-489F-9862-619BDEF1F671}" dt="2022-08-03T14:25:22.619" v="258" actId="123"/>
        <pc:sldMkLst>
          <pc:docMk/>
          <pc:sldMk cId="524934341" sldId="290"/>
        </pc:sldMkLst>
        <pc:spChg chg="mod">
          <ac:chgData name="PHAN ĐẶNG DIỄM UYÊN" userId="e939a05e-53c7-4af5-b3d5-e39f880bf7b2" providerId="ADAL" clId="{0BC62614-22CC-489F-9862-619BDEF1F671}" dt="2022-08-03T14:25:22.619" v="258" actId="123"/>
          <ac:spMkLst>
            <pc:docMk/>
            <pc:sldMk cId="524934341" sldId="290"/>
            <ac:spMk id="3" creationId="{BDEA9B89-42F2-27FA-9EF6-01F47F88D562}"/>
          </ac:spMkLst>
        </pc:spChg>
      </pc:sldChg>
      <pc:sldChg chg="modSp modAnim">
        <pc:chgData name="PHAN ĐẶNG DIỄM UYÊN" userId="e939a05e-53c7-4af5-b3d5-e39f880bf7b2" providerId="ADAL" clId="{0BC62614-22CC-489F-9862-619BDEF1F671}" dt="2022-08-03T15:20:48.276" v="379"/>
        <pc:sldMkLst>
          <pc:docMk/>
          <pc:sldMk cId="4148441039" sldId="291"/>
        </pc:sldMkLst>
        <pc:spChg chg="mod">
          <ac:chgData name="PHAN ĐẶNG DIỄM UYÊN" userId="e939a05e-53c7-4af5-b3d5-e39f880bf7b2" providerId="ADAL" clId="{0BC62614-22CC-489F-9862-619BDEF1F671}" dt="2022-08-03T14:25:33.019" v="259" actId="2710"/>
          <ac:spMkLst>
            <pc:docMk/>
            <pc:sldMk cId="4148441039" sldId="291"/>
            <ac:spMk id="3" creationId="{BDEA9B89-42F2-27FA-9EF6-01F47F88D562}"/>
          </ac:spMkLst>
        </pc:spChg>
      </pc:sldChg>
      <pc:sldChg chg="modSp mod modAnim">
        <pc:chgData name="PHAN ĐẶNG DIỄM UYÊN" userId="e939a05e-53c7-4af5-b3d5-e39f880bf7b2" providerId="ADAL" clId="{0BC62614-22CC-489F-9862-619BDEF1F671}" dt="2022-08-03T15:19:40.050" v="370"/>
        <pc:sldMkLst>
          <pc:docMk/>
          <pc:sldMk cId="2474670938" sldId="292"/>
        </pc:sldMkLst>
        <pc:spChg chg="mod">
          <ac:chgData name="PHAN ĐẶNG DIỄM UYÊN" userId="e939a05e-53c7-4af5-b3d5-e39f880bf7b2" providerId="ADAL" clId="{0BC62614-22CC-489F-9862-619BDEF1F671}" dt="2022-08-03T15:11:14.519" v="324" actId="255"/>
          <ac:spMkLst>
            <pc:docMk/>
            <pc:sldMk cId="2474670938" sldId="292"/>
            <ac:spMk id="3" creationId="{BDEA9B89-42F2-27FA-9EF6-01F47F88D562}"/>
          </ac:spMkLst>
        </pc:spChg>
      </pc:sldChg>
      <pc:sldChg chg="modSp mod modAnim modNotesTx">
        <pc:chgData name="PHAN ĐẶNG DIỄM UYÊN" userId="e939a05e-53c7-4af5-b3d5-e39f880bf7b2" providerId="ADAL" clId="{0BC62614-22CC-489F-9862-619BDEF1F671}" dt="2022-08-04T06:29:06.641" v="1472" actId="1076"/>
        <pc:sldMkLst>
          <pc:docMk/>
          <pc:sldMk cId="698753424" sldId="293"/>
        </pc:sldMkLst>
        <pc:spChg chg="mod">
          <ac:chgData name="PHAN ĐẶNG DIỄM UYÊN" userId="e939a05e-53c7-4af5-b3d5-e39f880bf7b2" providerId="ADAL" clId="{0BC62614-22CC-489F-9862-619BDEF1F671}" dt="2022-08-04T06:29:06.641" v="1472" actId="1076"/>
          <ac:spMkLst>
            <pc:docMk/>
            <pc:sldMk cId="698753424" sldId="293"/>
            <ac:spMk id="3" creationId="{BDEA9B89-42F2-27FA-9EF6-01F47F88D562}"/>
          </ac:spMkLst>
        </pc:spChg>
      </pc:sldChg>
      <pc:sldChg chg="modSp modAnim">
        <pc:chgData name="PHAN ĐẶNG DIỄM UYÊN" userId="e939a05e-53c7-4af5-b3d5-e39f880bf7b2" providerId="ADAL" clId="{0BC62614-22CC-489F-9862-619BDEF1F671}" dt="2022-08-03T15:24:40.223" v="404"/>
        <pc:sldMkLst>
          <pc:docMk/>
          <pc:sldMk cId="2896915932" sldId="294"/>
        </pc:sldMkLst>
        <pc:spChg chg="mod">
          <ac:chgData name="PHAN ĐẶNG DIỄM UYÊN" userId="e939a05e-53c7-4af5-b3d5-e39f880bf7b2" providerId="ADAL" clId="{0BC62614-22CC-489F-9862-619BDEF1F671}" dt="2022-08-03T15:12:04.164" v="328" actId="255"/>
          <ac:spMkLst>
            <pc:docMk/>
            <pc:sldMk cId="2896915932" sldId="294"/>
            <ac:spMk id="3" creationId="{BDEA9B89-42F2-27FA-9EF6-01F47F88D562}"/>
          </ac:spMkLst>
        </pc:spChg>
      </pc:sldChg>
      <pc:sldChg chg="modSp del modAnim">
        <pc:chgData name="PHAN ĐẶNG DIỄM UYÊN" userId="e939a05e-53c7-4af5-b3d5-e39f880bf7b2" providerId="ADAL" clId="{0BC62614-22CC-489F-9862-619BDEF1F671}" dt="2022-08-03T15:40:25.816" v="437" actId="47"/>
        <pc:sldMkLst>
          <pc:docMk/>
          <pc:sldMk cId="3859377225" sldId="297"/>
        </pc:sldMkLst>
        <pc:spChg chg="mod">
          <ac:chgData name="PHAN ĐẶNG DIỄM UYÊN" userId="e939a05e-53c7-4af5-b3d5-e39f880bf7b2" providerId="ADAL" clId="{0BC62614-22CC-489F-9862-619BDEF1F671}" dt="2022-08-03T15:12:16.040" v="329" actId="255"/>
          <ac:spMkLst>
            <pc:docMk/>
            <pc:sldMk cId="3859377225" sldId="297"/>
            <ac:spMk id="3" creationId="{BDEA9B89-42F2-27FA-9EF6-01F47F88D562}"/>
          </ac:spMkLst>
        </pc:spChg>
      </pc:sldChg>
      <pc:sldChg chg="modSp mod modAnim modNotesTx">
        <pc:chgData name="PHAN ĐẶNG DIỄM UYÊN" userId="e939a05e-53c7-4af5-b3d5-e39f880bf7b2" providerId="ADAL" clId="{0BC62614-22CC-489F-9862-619BDEF1F671}" dt="2022-08-04T06:10:49.077" v="1253"/>
        <pc:sldMkLst>
          <pc:docMk/>
          <pc:sldMk cId="3445855034" sldId="298"/>
        </pc:sldMkLst>
        <pc:spChg chg="mod">
          <ac:chgData name="PHAN ĐẶNG DIỄM UYÊN" userId="e939a05e-53c7-4af5-b3d5-e39f880bf7b2" providerId="ADAL" clId="{0BC62614-22CC-489F-9862-619BDEF1F671}" dt="2022-08-03T15:40:28.156" v="439" actId="20577"/>
          <ac:spMkLst>
            <pc:docMk/>
            <pc:sldMk cId="3445855034" sldId="298"/>
            <ac:spMk id="2" creationId="{1E40A775-F064-C498-F7EB-48CA00E7C1AF}"/>
          </ac:spMkLst>
        </pc:spChg>
        <pc:spChg chg="mod">
          <ac:chgData name="PHAN ĐẶNG DIỄM UYÊN" userId="e939a05e-53c7-4af5-b3d5-e39f880bf7b2" providerId="ADAL" clId="{0BC62614-22CC-489F-9862-619BDEF1F671}" dt="2022-08-03T15:40:50.361" v="440" actId="20577"/>
          <ac:spMkLst>
            <pc:docMk/>
            <pc:sldMk cId="3445855034" sldId="298"/>
            <ac:spMk id="3" creationId="{BDEA9B89-42F2-27FA-9EF6-01F47F88D562}"/>
          </ac:spMkLst>
        </pc:spChg>
      </pc:sldChg>
      <pc:sldChg chg="modSp modAnim modNotesTx">
        <pc:chgData name="PHAN ĐẶNG DIỄM UYÊN" userId="e939a05e-53c7-4af5-b3d5-e39f880bf7b2" providerId="ADAL" clId="{0BC62614-22CC-489F-9862-619BDEF1F671}" dt="2022-08-03T15:42:35.395" v="688" actId="20577"/>
        <pc:sldMkLst>
          <pc:docMk/>
          <pc:sldMk cId="559423108" sldId="301"/>
        </pc:sldMkLst>
        <pc:spChg chg="mod">
          <ac:chgData name="PHAN ĐẶNG DIỄM UYÊN" userId="e939a05e-53c7-4af5-b3d5-e39f880bf7b2" providerId="ADAL" clId="{0BC62614-22CC-489F-9862-619BDEF1F671}" dt="2022-08-03T15:40:56.451" v="442" actId="20577"/>
          <ac:spMkLst>
            <pc:docMk/>
            <pc:sldMk cId="559423108" sldId="301"/>
            <ac:spMk id="2" creationId="{1E40A775-F064-C498-F7EB-48CA00E7C1AF}"/>
          </ac:spMkLst>
        </pc:spChg>
        <pc:spChg chg="mod">
          <ac:chgData name="PHAN ĐẶNG DIỄM UYÊN" userId="e939a05e-53c7-4af5-b3d5-e39f880bf7b2" providerId="ADAL" clId="{0BC62614-22CC-489F-9862-619BDEF1F671}" dt="2022-08-03T15:42:35.395" v="688" actId="20577"/>
          <ac:spMkLst>
            <pc:docMk/>
            <pc:sldMk cId="559423108" sldId="301"/>
            <ac:spMk id="3" creationId="{BDEA9B89-42F2-27FA-9EF6-01F47F88D562}"/>
          </ac:spMkLst>
        </pc:spChg>
      </pc:sldChg>
      <pc:sldChg chg="modSp mod modAnim">
        <pc:chgData name="PHAN ĐẶNG DIỄM UYÊN" userId="e939a05e-53c7-4af5-b3d5-e39f880bf7b2" providerId="ADAL" clId="{0BC62614-22CC-489F-9862-619BDEF1F671}" dt="2022-08-04T06:27:39.009" v="1433" actId="20577"/>
        <pc:sldMkLst>
          <pc:docMk/>
          <pc:sldMk cId="2600482036" sldId="302"/>
        </pc:sldMkLst>
        <pc:spChg chg="mod">
          <ac:chgData name="PHAN ĐẶNG DIỄM UYÊN" userId="e939a05e-53c7-4af5-b3d5-e39f880bf7b2" providerId="ADAL" clId="{0BC62614-22CC-489F-9862-619BDEF1F671}" dt="2022-08-04T06:27:39.009" v="1433" actId="20577"/>
          <ac:spMkLst>
            <pc:docMk/>
            <pc:sldMk cId="2600482036" sldId="302"/>
            <ac:spMk id="3" creationId="{BDEA9B89-42F2-27FA-9EF6-01F47F88D562}"/>
          </ac:spMkLst>
        </pc:spChg>
      </pc:sldChg>
      <pc:sldChg chg="modSp modAnim">
        <pc:chgData name="PHAN ĐẶNG DIỄM UYÊN" userId="e939a05e-53c7-4af5-b3d5-e39f880bf7b2" providerId="ADAL" clId="{0BC62614-22CC-489F-9862-619BDEF1F671}" dt="2022-08-03T15:33:29.980" v="428"/>
        <pc:sldMkLst>
          <pc:docMk/>
          <pc:sldMk cId="1371998338" sldId="303"/>
        </pc:sldMkLst>
        <pc:spChg chg="mod">
          <ac:chgData name="PHAN ĐẶNG DIỄM UYÊN" userId="e939a05e-53c7-4af5-b3d5-e39f880bf7b2" providerId="ADAL" clId="{0BC62614-22CC-489F-9862-619BDEF1F671}" dt="2022-08-03T15:13:25.599" v="335" actId="255"/>
          <ac:spMkLst>
            <pc:docMk/>
            <pc:sldMk cId="1371998338" sldId="303"/>
            <ac:spMk id="3" creationId="{BDEA9B89-42F2-27FA-9EF6-01F47F88D562}"/>
          </ac:spMkLst>
        </pc:spChg>
      </pc:sldChg>
      <pc:sldChg chg="modSp modAnim">
        <pc:chgData name="PHAN ĐẶNG DIỄM UYÊN" userId="e939a05e-53c7-4af5-b3d5-e39f880bf7b2" providerId="ADAL" clId="{0BC62614-22CC-489F-9862-619BDEF1F671}" dt="2022-08-03T15:33:26.651" v="426"/>
        <pc:sldMkLst>
          <pc:docMk/>
          <pc:sldMk cId="77895247" sldId="304"/>
        </pc:sldMkLst>
        <pc:spChg chg="mod">
          <ac:chgData name="PHAN ĐẶNG DIỄM UYÊN" userId="e939a05e-53c7-4af5-b3d5-e39f880bf7b2" providerId="ADAL" clId="{0BC62614-22CC-489F-9862-619BDEF1F671}" dt="2022-08-03T15:13:34.043" v="336" actId="255"/>
          <ac:spMkLst>
            <pc:docMk/>
            <pc:sldMk cId="77895247" sldId="304"/>
            <ac:spMk id="3" creationId="{BDEA9B89-42F2-27FA-9EF6-01F47F88D562}"/>
          </ac:spMkLst>
        </pc:spChg>
      </pc:sldChg>
      <pc:sldChg chg="modSp">
        <pc:chgData name="PHAN ĐẶNG DIỄM UYÊN" userId="e939a05e-53c7-4af5-b3d5-e39f880bf7b2" providerId="ADAL" clId="{0BC62614-22CC-489F-9862-619BDEF1F671}" dt="2022-08-03T15:13:49.949" v="338" actId="255"/>
        <pc:sldMkLst>
          <pc:docMk/>
          <pc:sldMk cId="1090008795" sldId="305"/>
        </pc:sldMkLst>
        <pc:spChg chg="mod">
          <ac:chgData name="PHAN ĐẶNG DIỄM UYÊN" userId="e939a05e-53c7-4af5-b3d5-e39f880bf7b2" providerId="ADAL" clId="{0BC62614-22CC-489F-9862-619BDEF1F671}" dt="2022-08-03T15:13:49.949" v="338" actId="255"/>
          <ac:spMkLst>
            <pc:docMk/>
            <pc:sldMk cId="1090008795" sldId="305"/>
            <ac:spMk id="3" creationId="{BDEA9B89-42F2-27FA-9EF6-01F47F88D562}"/>
          </ac:spMkLst>
        </pc:spChg>
      </pc:sldChg>
      <pc:sldChg chg="modSp modAnim">
        <pc:chgData name="PHAN ĐẶNG DIỄM UYÊN" userId="e939a05e-53c7-4af5-b3d5-e39f880bf7b2" providerId="ADAL" clId="{0BC62614-22CC-489F-9862-619BDEF1F671}" dt="2022-08-04T06:31:10.906" v="1657" actId="20577"/>
        <pc:sldMkLst>
          <pc:docMk/>
          <pc:sldMk cId="1121978856" sldId="306"/>
        </pc:sldMkLst>
        <pc:spChg chg="mod">
          <ac:chgData name="PHAN ĐẶNG DIỄM UYÊN" userId="e939a05e-53c7-4af5-b3d5-e39f880bf7b2" providerId="ADAL" clId="{0BC62614-22CC-489F-9862-619BDEF1F671}" dt="2022-08-04T06:31:10.906" v="1657" actId="20577"/>
          <ac:spMkLst>
            <pc:docMk/>
            <pc:sldMk cId="1121978856" sldId="306"/>
            <ac:spMk id="3" creationId="{BDEA9B89-42F2-27FA-9EF6-01F47F88D562}"/>
          </ac:spMkLst>
        </pc:spChg>
      </pc:sldChg>
      <pc:sldChg chg="modSp mod modAnim modNotesTx">
        <pc:chgData name="PHAN ĐẶNG DIỄM UYÊN" userId="e939a05e-53c7-4af5-b3d5-e39f880bf7b2" providerId="ADAL" clId="{0BC62614-22CC-489F-9862-619BDEF1F671}" dt="2022-08-03T16:00:54.977" v="764"/>
        <pc:sldMkLst>
          <pc:docMk/>
          <pc:sldMk cId="1909402399" sldId="307"/>
        </pc:sldMkLst>
        <pc:spChg chg="mod">
          <ac:chgData name="PHAN ĐẶNG DIỄM UYÊN" userId="e939a05e-53c7-4af5-b3d5-e39f880bf7b2" providerId="ADAL" clId="{0BC62614-22CC-489F-9862-619BDEF1F671}" dt="2022-08-03T13:30:50.766" v="49" actId="20577"/>
          <ac:spMkLst>
            <pc:docMk/>
            <pc:sldMk cId="1909402399" sldId="307"/>
            <ac:spMk id="2" creationId="{1E40A775-F064-C498-F7EB-48CA00E7C1AF}"/>
          </ac:spMkLst>
        </pc:spChg>
        <pc:spChg chg="mod">
          <ac:chgData name="PHAN ĐẶNG DIỄM UYÊN" userId="e939a05e-53c7-4af5-b3d5-e39f880bf7b2" providerId="ADAL" clId="{0BC62614-22CC-489F-9862-619BDEF1F671}" dt="2022-08-03T15:48:44.129" v="690" actId="2710"/>
          <ac:spMkLst>
            <pc:docMk/>
            <pc:sldMk cId="1909402399" sldId="307"/>
            <ac:spMk id="3" creationId="{BDEA9B89-42F2-27FA-9EF6-01F47F88D562}"/>
          </ac:spMkLst>
        </pc:spChg>
        <pc:picChg chg="mod">
          <ac:chgData name="PHAN ĐẶNG DIỄM UYÊN" userId="e939a05e-53c7-4af5-b3d5-e39f880bf7b2" providerId="ADAL" clId="{0BC62614-22CC-489F-9862-619BDEF1F671}" dt="2022-08-03T15:58:02.371" v="749" actId="1076"/>
          <ac:picMkLst>
            <pc:docMk/>
            <pc:sldMk cId="1909402399" sldId="307"/>
            <ac:picMk id="11" creationId="{DB5BB812-CCF4-DEF1-BE25-168D542B368F}"/>
          </ac:picMkLst>
        </pc:picChg>
      </pc:sldChg>
      <pc:sldChg chg="modSp mod modAnim">
        <pc:chgData name="PHAN ĐẶNG DIỄM UYÊN" userId="e939a05e-53c7-4af5-b3d5-e39f880bf7b2" providerId="ADAL" clId="{0BC62614-22CC-489F-9862-619BDEF1F671}" dt="2022-08-04T06:33:23.337" v="1658" actId="20577"/>
        <pc:sldMkLst>
          <pc:docMk/>
          <pc:sldMk cId="1220334751" sldId="308"/>
        </pc:sldMkLst>
        <pc:spChg chg="mod">
          <ac:chgData name="PHAN ĐẶNG DIỄM UYÊN" userId="e939a05e-53c7-4af5-b3d5-e39f880bf7b2" providerId="ADAL" clId="{0BC62614-22CC-489F-9862-619BDEF1F671}" dt="2022-08-04T06:33:23.337" v="1658" actId="20577"/>
          <ac:spMkLst>
            <pc:docMk/>
            <pc:sldMk cId="1220334751" sldId="308"/>
            <ac:spMk id="3" creationId="{BDEA9B89-42F2-27FA-9EF6-01F47F88D562}"/>
          </ac:spMkLst>
        </pc:spChg>
      </pc:sldChg>
      <pc:sldChg chg="modSp">
        <pc:chgData name="PHAN ĐẶNG DIỄM UYÊN" userId="e939a05e-53c7-4af5-b3d5-e39f880bf7b2" providerId="ADAL" clId="{0BC62614-22CC-489F-9862-619BDEF1F671}" dt="2022-08-03T15:52:11.904" v="705" actId="20577"/>
        <pc:sldMkLst>
          <pc:docMk/>
          <pc:sldMk cId="2638523338" sldId="309"/>
        </pc:sldMkLst>
        <pc:spChg chg="mod">
          <ac:chgData name="PHAN ĐẶNG DIỄM UYÊN" userId="e939a05e-53c7-4af5-b3d5-e39f880bf7b2" providerId="ADAL" clId="{0BC62614-22CC-489F-9862-619BDEF1F671}" dt="2022-08-03T15:52:11.904" v="705" actId="20577"/>
          <ac:spMkLst>
            <pc:docMk/>
            <pc:sldMk cId="2638523338" sldId="309"/>
            <ac:spMk id="3" creationId="{BDEA9B89-42F2-27FA-9EF6-01F47F88D562}"/>
          </ac:spMkLst>
        </pc:spChg>
      </pc:sldChg>
      <pc:sldChg chg="modSp">
        <pc:chgData name="PHAN ĐẶNG DIỄM UYÊN" userId="e939a05e-53c7-4af5-b3d5-e39f880bf7b2" providerId="ADAL" clId="{0BC62614-22CC-489F-9862-619BDEF1F671}" dt="2022-08-03T15:52:47.115" v="745" actId="20577"/>
        <pc:sldMkLst>
          <pc:docMk/>
          <pc:sldMk cId="3386258609" sldId="310"/>
        </pc:sldMkLst>
        <pc:spChg chg="mod">
          <ac:chgData name="PHAN ĐẶNG DIỄM UYÊN" userId="e939a05e-53c7-4af5-b3d5-e39f880bf7b2" providerId="ADAL" clId="{0BC62614-22CC-489F-9862-619BDEF1F671}" dt="2022-08-03T15:52:47.115" v="745" actId="20577"/>
          <ac:spMkLst>
            <pc:docMk/>
            <pc:sldMk cId="3386258609" sldId="310"/>
            <ac:spMk id="3" creationId="{BDEA9B89-42F2-27FA-9EF6-01F47F88D562}"/>
          </ac:spMkLst>
        </pc:spChg>
      </pc:sldChg>
      <pc:sldChg chg="modSp mod modAnim">
        <pc:chgData name="PHAN ĐẶNG DIỄM UYÊN" userId="e939a05e-53c7-4af5-b3d5-e39f880bf7b2" providerId="ADAL" clId="{0BC62614-22CC-489F-9862-619BDEF1F671}" dt="2022-08-04T06:34:05.084" v="1662" actId="20577"/>
        <pc:sldMkLst>
          <pc:docMk/>
          <pc:sldMk cId="2419528750" sldId="311"/>
        </pc:sldMkLst>
        <pc:spChg chg="mod">
          <ac:chgData name="PHAN ĐẶNG DIỄM UYÊN" userId="e939a05e-53c7-4af5-b3d5-e39f880bf7b2" providerId="ADAL" clId="{0BC62614-22CC-489F-9862-619BDEF1F671}" dt="2022-08-04T06:34:05.084" v="1662" actId="20577"/>
          <ac:spMkLst>
            <pc:docMk/>
            <pc:sldMk cId="2419528750" sldId="311"/>
            <ac:spMk id="3" creationId="{BDEA9B89-42F2-27FA-9EF6-01F47F88D562}"/>
          </ac:spMkLst>
        </pc:spChg>
      </pc:sldChg>
      <pc:sldChg chg="modSp del">
        <pc:chgData name="PHAN ĐẶNG DIỄM UYÊN" userId="e939a05e-53c7-4af5-b3d5-e39f880bf7b2" providerId="ADAL" clId="{0BC62614-22CC-489F-9862-619BDEF1F671}" dt="2022-08-03T16:25:59.461" v="1229" actId="47"/>
        <pc:sldMkLst>
          <pc:docMk/>
          <pc:sldMk cId="3029729808" sldId="312"/>
        </pc:sldMkLst>
        <pc:spChg chg="mod">
          <ac:chgData name="PHAN ĐẶNG DIỄM UYÊN" userId="e939a05e-53c7-4af5-b3d5-e39f880bf7b2" providerId="ADAL" clId="{0BC62614-22CC-489F-9862-619BDEF1F671}" dt="2022-08-03T15:14:15.037" v="339" actId="255"/>
          <ac:spMkLst>
            <pc:docMk/>
            <pc:sldMk cId="3029729808" sldId="312"/>
            <ac:spMk id="3" creationId="{BDEA9B89-42F2-27FA-9EF6-01F47F88D562}"/>
          </ac:spMkLst>
        </pc:spChg>
      </pc:sldChg>
      <pc:sldChg chg="modSp del">
        <pc:chgData name="PHAN ĐẶNG DIỄM UYÊN" userId="e939a05e-53c7-4af5-b3d5-e39f880bf7b2" providerId="ADAL" clId="{0BC62614-22CC-489F-9862-619BDEF1F671}" dt="2022-08-03T16:26:11.587" v="1234" actId="47"/>
        <pc:sldMkLst>
          <pc:docMk/>
          <pc:sldMk cId="45543747" sldId="313"/>
        </pc:sldMkLst>
        <pc:spChg chg="mod">
          <ac:chgData name="PHAN ĐẶNG DIỄM UYÊN" userId="e939a05e-53c7-4af5-b3d5-e39f880bf7b2" providerId="ADAL" clId="{0BC62614-22CC-489F-9862-619BDEF1F671}" dt="2022-08-03T14:34:58.492" v="284" actId="2710"/>
          <ac:spMkLst>
            <pc:docMk/>
            <pc:sldMk cId="45543747" sldId="313"/>
            <ac:spMk id="3" creationId="{BDEA9B89-42F2-27FA-9EF6-01F47F88D562}"/>
          </ac:spMkLst>
        </pc:spChg>
      </pc:sldChg>
      <pc:sldChg chg="modSp">
        <pc:chgData name="PHAN ĐẶNG DIỄM UYÊN" userId="e939a05e-53c7-4af5-b3d5-e39f880bf7b2" providerId="ADAL" clId="{0BC62614-22CC-489F-9862-619BDEF1F671}" dt="2022-08-03T14:35:10.710" v="286" actId="2710"/>
        <pc:sldMkLst>
          <pc:docMk/>
          <pc:sldMk cId="3444364232" sldId="314"/>
        </pc:sldMkLst>
        <pc:spChg chg="mod">
          <ac:chgData name="PHAN ĐẶNG DIỄM UYÊN" userId="e939a05e-53c7-4af5-b3d5-e39f880bf7b2" providerId="ADAL" clId="{0BC62614-22CC-489F-9862-619BDEF1F671}" dt="2022-08-03T14:35:10.710" v="286" actId="2710"/>
          <ac:spMkLst>
            <pc:docMk/>
            <pc:sldMk cId="3444364232" sldId="314"/>
            <ac:spMk id="3" creationId="{BDEA9B89-42F2-27FA-9EF6-01F47F88D562}"/>
          </ac:spMkLst>
        </pc:spChg>
      </pc:sldChg>
      <pc:sldChg chg="modSp del">
        <pc:chgData name="PHAN ĐẶNG DIỄM UYÊN" userId="e939a05e-53c7-4af5-b3d5-e39f880bf7b2" providerId="ADAL" clId="{0BC62614-22CC-489F-9862-619BDEF1F671}" dt="2022-08-03T16:25:59.461" v="1229" actId="47"/>
        <pc:sldMkLst>
          <pc:docMk/>
          <pc:sldMk cId="4005747100" sldId="315"/>
        </pc:sldMkLst>
        <pc:spChg chg="mod">
          <ac:chgData name="PHAN ĐẶNG DIỄM UYÊN" userId="e939a05e-53c7-4af5-b3d5-e39f880bf7b2" providerId="ADAL" clId="{0BC62614-22CC-489F-9862-619BDEF1F671}" dt="2022-08-03T15:14:45.162" v="342" actId="404"/>
          <ac:spMkLst>
            <pc:docMk/>
            <pc:sldMk cId="4005747100" sldId="315"/>
            <ac:spMk id="3" creationId="{BDEA9B89-42F2-27FA-9EF6-01F47F88D562}"/>
          </ac:spMkLst>
        </pc:spChg>
      </pc:sldChg>
      <pc:sldChg chg="modSp del">
        <pc:chgData name="PHAN ĐẶNG DIỄM UYÊN" userId="e939a05e-53c7-4af5-b3d5-e39f880bf7b2" providerId="ADAL" clId="{0BC62614-22CC-489F-9862-619BDEF1F671}" dt="2022-08-03T16:25:59.461" v="1229" actId="47"/>
        <pc:sldMkLst>
          <pc:docMk/>
          <pc:sldMk cId="3435427425" sldId="316"/>
        </pc:sldMkLst>
        <pc:spChg chg="mod">
          <ac:chgData name="PHAN ĐẶNG DIỄM UYÊN" userId="e939a05e-53c7-4af5-b3d5-e39f880bf7b2" providerId="ADAL" clId="{0BC62614-22CC-489F-9862-619BDEF1F671}" dt="2022-08-03T15:14:31" v="340" actId="255"/>
          <ac:spMkLst>
            <pc:docMk/>
            <pc:sldMk cId="3435427425" sldId="316"/>
            <ac:spMk id="3" creationId="{BDEA9B89-42F2-27FA-9EF6-01F47F88D562}"/>
          </ac:spMkLst>
        </pc:spChg>
      </pc:sldChg>
      <pc:sldChg chg="modSp del ord">
        <pc:chgData name="PHAN ĐẶNG DIỄM UYÊN" userId="e939a05e-53c7-4af5-b3d5-e39f880bf7b2" providerId="ADAL" clId="{0BC62614-22CC-489F-9862-619BDEF1F671}" dt="2022-08-03T16:26:11.587" v="1234" actId="47"/>
        <pc:sldMkLst>
          <pc:docMk/>
          <pc:sldMk cId="1264237772" sldId="317"/>
        </pc:sldMkLst>
        <pc:spChg chg="mod">
          <ac:chgData name="PHAN ĐẶNG DIỄM UYÊN" userId="e939a05e-53c7-4af5-b3d5-e39f880bf7b2" providerId="ADAL" clId="{0BC62614-22CC-489F-9862-619BDEF1F671}" dt="2022-08-03T14:35:04.459" v="285" actId="2710"/>
          <ac:spMkLst>
            <pc:docMk/>
            <pc:sldMk cId="1264237772" sldId="317"/>
            <ac:spMk id="3" creationId="{BDEA9B89-42F2-27FA-9EF6-01F47F88D562}"/>
          </ac:spMkLst>
        </pc:spChg>
      </pc:sldChg>
      <pc:sldChg chg="modSp modAnim">
        <pc:chgData name="PHAN ĐẶNG DIỄM UYÊN" userId="e939a05e-53c7-4af5-b3d5-e39f880bf7b2" providerId="ADAL" clId="{0BC62614-22CC-489F-9862-619BDEF1F671}" dt="2022-08-03T15:22:19.580" v="390"/>
        <pc:sldMkLst>
          <pc:docMk/>
          <pc:sldMk cId="2647926075" sldId="318"/>
        </pc:sldMkLst>
        <pc:spChg chg="mod">
          <ac:chgData name="PHAN ĐẶNG DIỄM UYÊN" userId="e939a05e-53c7-4af5-b3d5-e39f880bf7b2" providerId="ADAL" clId="{0BC62614-22CC-489F-9862-619BDEF1F671}" dt="2022-08-03T15:11:24.566" v="325" actId="255"/>
          <ac:spMkLst>
            <pc:docMk/>
            <pc:sldMk cId="2647926075" sldId="318"/>
            <ac:spMk id="3" creationId="{BDEA9B89-42F2-27FA-9EF6-01F47F88D562}"/>
          </ac:spMkLst>
        </pc:spChg>
      </pc:sldChg>
      <pc:sldChg chg="modSp modAnim">
        <pc:chgData name="PHAN ĐẶNG DIỄM UYÊN" userId="e939a05e-53c7-4af5-b3d5-e39f880bf7b2" providerId="ADAL" clId="{0BC62614-22CC-489F-9862-619BDEF1F671}" dt="2022-08-04T06:09:16.161" v="1239"/>
        <pc:sldMkLst>
          <pc:docMk/>
          <pc:sldMk cId="1015601522" sldId="319"/>
        </pc:sldMkLst>
        <pc:spChg chg="mod">
          <ac:chgData name="PHAN ĐẶNG DIỄM UYÊN" userId="e939a05e-53c7-4af5-b3d5-e39f880bf7b2" providerId="ADAL" clId="{0BC62614-22CC-489F-9862-619BDEF1F671}" dt="2022-08-03T15:11:33.411" v="326" actId="255"/>
          <ac:spMkLst>
            <pc:docMk/>
            <pc:sldMk cId="1015601522" sldId="319"/>
            <ac:spMk id="3" creationId="{BDEA9B89-42F2-27FA-9EF6-01F47F88D562}"/>
          </ac:spMkLst>
        </pc:spChg>
      </pc:sldChg>
      <pc:sldChg chg="modSp mod modAnim">
        <pc:chgData name="PHAN ĐẶNG DIỄM UYÊN" userId="e939a05e-53c7-4af5-b3d5-e39f880bf7b2" providerId="ADAL" clId="{0BC62614-22CC-489F-9862-619BDEF1F671}" dt="2022-08-04T06:09:47.339" v="1240"/>
        <pc:sldMkLst>
          <pc:docMk/>
          <pc:sldMk cId="288780122" sldId="320"/>
        </pc:sldMkLst>
        <pc:spChg chg="mod">
          <ac:chgData name="PHAN ĐẶNG DIỄM UYÊN" userId="e939a05e-53c7-4af5-b3d5-e39f880bf7b2" providerId="ADAL" clId="{0BC62614-22CC-489F-9862-619BDEF1F671}" dt="2022-08-03T15:11:44.452" v="327" actId="255"/>
          <ac:spMkLst>
            <pc:docMk/>
            <pc:sldMk cId="288780122" sldId="320"/>
            <ac:spMk id="3" creationId="{BDEA9B89-42F2-27FA-9EF6-01F47F88D562}"/>
          </ac:spMkLst>
        </pc:spChg>
      </pc:sldChg>
      <pc:sldChg chg="modSp modAnim modNotesTx">
        <pc:chgData name="PHAN ĐẶNG DIỄM UYÊN" userId="e939a05e-53c7-4af5-b3d5-e39f880bf7b2" providerId="ADAL" clId="{0BC62614-22CC-489F-9862-619BDEF1F671}" dt="2022-08-03T14:32:37.529" v="266" actId="2710"/>
        <pc:sldMkLst>
          <pc:docMk/>
          <pc:sldMk cId="1935625097" sldId="324"/>
        </pc:sldMkLst>
        <pc:spChg chg="mod">
          <ac:chgData name="PHAN ĐẶNG DIỄM UYÊN" userId="e939a05e-53c7-4af5-b3d5-e39f880bf7b2" providerId="ADAL" clId="{0BC62614-22CC-489F-9862-619BDEF1F671}" dt="2022-08-03T14:32:37.529" v="266" actId="2710"/>
          <ac:spMkLst>
            <pc:docMk/>
            <pc:sldMk cId="1935625097" sldId="324"/>
            <ac:spMk id="3" creationId="{BDEA9B89-42F2-27FA-9EF6-01F47F88D562}"/>
          </ac:spMkLst>
        </pc:spChg>
      </pc:sldChg>
      <pc:sldChg chg="modSp del mod">
        <pc:chgData name="PHAN ĐẶNG DIỄM UYÊN" userId="e939a05e-53c7-4af5-b3d5-e39f880bf7b2" providerId="ADAL" clId="{0BC62614-22CC-489F-9862-619BDEF1F671}" dt="2022-08-03T14:22:17.493" v="243" actId="47"/>
        <pc:sldMkLst>
          <pc:docMk/>
          <pc:sldMk cId="1035025460" sldId="325"/>
        </pc:sldMkLst>
        <pc:spChg chg="mod">
          <ac:chgData name="PHAN ĐẶNG DIỄM UYÊN" userId="e939a05e-53c7-4af5-b3d5-e39f880bf7b2" providerId="ADAL" clId="{0BC62614-22CC-489F-9862-619BDEF1F671}" dt="2022-08-03T10:56:00.110" v="19" actId="20577"/>
          <ac:spMkLst>
            <pc:docMk/>
            <pc:sldMk cId="1035025460" sldId="325"/>
            <ac:spMk id="3" creationId="{BDEA9B89-42F2-27FA-9EF6-01F47F88D562}"/>
          </ac:spMkLst>
        </pc:spChg>
      </pc:sldChg>
      <pc:sldChg chg="modSp add modAnim modNotesTx">
        <pc:chgData name="PHAN ĐẶNG DIỄM UYÊN" userId="e939a05e-53c7-4af5-b3d5-e39f880bf7b2" providerId="ADAL" clId="{0BC62614-22CC-489F-9862-619BDEF1F671}" dt="2022-08-03T16:26:04.484" v="1233" actId="20577"/>
        <pc:sldMkLst>
          <pc:docMk/>
          <pc:sldMk cId="807124765" sldId="330"/>
        </pc:sldMkLst>
        <pc:spChg chg="mod">
          <ac:chgData name="PHAN ĐẶNG DIỄM UYÊN" userId="e939a05e-53c7-4af5-b3d5-e39f880bf7b2" providerId="ADAL" clId="{0BC62614-22CC-489F-9862-619BDEF1F671}" dt="2022-08-03T16:26:04.484" v="1233" actId="20577"/>
          <ac:spMkLst>
            <pc:docMk/>
            <pc:sldMk cId="807124765" sldId="330"/>
            <ac:spMk id="2" creationId="{1E40A775-F064-C498-F7EB-48CA00E7C1AF}"/>
          </ac:spMkLst>
        </pc:spChg>
        <pc:spChg chg="mod">
          <ac:chgData name="PHAN ĐẶNG DIỄM UYÊN" userId="e939a05e-53c7-4af5-b3d5-e39f880bf7b2" providerId="ADAL" clId="{0BC62614-22CC-489F-9862-619BDEF1F671}" dt="2022-08-03T16:20:51.231" v="1061" actId="20577"/>
          <ac:spMkLst>
            <pc:docMk/>
            <pc:sldMk cId="807124765" sldId="330"/>
            <ac:spMk id="3" creationId="{BDEA9B89-42F2-27FA-9EF6-01F47F88D562}"/>
          </ac:spMkLst>
        </pc:spChg>
      </pc:sldChg>
      <pc:sldChg chg="modSp add modAnim modNotesTx">
        <pc:chgData name="PHAN ĐẶNG DIỄM UYÊN" userId="e939a05e-53c7-4af5-b3d5-e39f880bf7b2" providerId="ADAL" clId="{0BC62614-22CC-489F-9862-619BDEF1F671}" dt="2022-08-03T16:26:16.623" v="1238" actId="20577"/>
        <pc:sldMkLst>
          <pc:docMk/>
          <pc:sldMk cId="972616649" sldId="331"/>
        </pc:sldMkLst>
        <pc:spChg chg="mod">
          <ac:chgData name="PHAN ĐẶNG DIỄM UYÊN" userId="e939a05e-53c7-4af5-b3d5-e39f880bf7b2" providerId="ADAL" clId="{0BC62614-22CC-489F-9862-619BDEF1F671}" dt="2022-08-03T16:26:16.623" v="1238" actId="20577"/>
          <ac:spMkLst>
            <pc:docMk/>
            <pc:sldMk cId="972616649" sldId="331"/>
            <ac:spMk id="2" creationId="{1E40A775-F064-C498-F7EB-48CA00E7C1AF}"/>
          </ac:spMkLst>
        </pc:spChg>
        <pc:spChg chg="mod">
          <ac:chgData name="PHAN ĐẶNG DIỄM UYÊN" userId="e939a05e-53c7-4af5-b3d5-e39f880bf7b2" providerId="ADAL" clId="{0BC62614-22CC-489F-9862-619BDEF1F671}" dt="2022-08-03T16:25:00.832" v="1228" actId="20577"/>
          <ac:spMkLst>
            <pc:docMk/>
            <pc:sldMk cId="972616649" sldId="331"/>
            <ac:spMk id="3" creationId="{BDEA9B89-42F2-27FA-9EF6-01F47F88D562}"/>
          </ac:spMkLst>
        </pc:spChg>
      </pc:sldChg>
      <pc:sldChg chg="add del replId">
        <pc:chgData name="PHAN ĐẶNG DIỄM UYÊN" userId="e939a05e-53c7-4af5-b3d5-e39f880bf7b2" providerId="ADAL" clId="{0BC62614-22CC-489F-9862-619BDEF1F671}" dt="2022-08-03T16:21:04.015" v="1062" actId="47"/>
        <pc:sldMkLst>
          <pc:docMk/>
          <pc:sldMk cId="3232385435" sldId="331"/>
        </pc:sldMkLst>
      </pc:sldChg>
      <pc:sldChg chg="add del replId">
        <pc:chgData name="PHAN ĐẶNG DIỄM UYÊN" userId="e939a05e-53c7-4af5-b3d5-e39f880bf7b2" providerId="ADAL" clId="{0BC62614-22CC-489F-9862-619BDEF1F671}" dt="2022-08-03T16:21:04.015" v="1062" actId="47"/>
        <pc:sldMkLst>
          <pc:docMk/>
          <pc:sldMk cId="3161318531" sldId="332"/>
        </pc:sldMkLst>
      </pc:sldChg>
    </pc:docChg>
  </pc:docChgLst>
  <pc:docChgLst>
    <pc:chgData name="HUỲNH THÁI THÀNH" userId="S::19120657@student.hcmus.edu.vn::ac8ecfd0-6df4-4ed7-b717-75dc849ddbaf" providerId="AD" clId="Web-{C76BC484-979E-2C0B-1641-8368013FB39A}"/>
    <pc:docChg chg="modSld">
      <pc:chgData name="HUỲNH THÁI THÀNH" userId="S::19120657@student.hcmus.edu.vn::ac8ecfd0-6df4-4ed7-b717-75dc849ddbaf" providerId="AD" clId="Web-{C76BC484-979E-2C0B-1641-8368013FB39A}" dt="2022-08-03T12:30:55.136" v="3"/>
      <pc:docMkLst>
        <pc:docMk/>
      </pc:docMkLst>
      <pc:sldChg chg="addAnim delAnim modAnim">
        <pc:chgData name="HUỲNH THÁI THÀNH" userId="S::19120657@student.hcmus.edu.vn::ac8ecfd0-6df4-4ed7-b717-75dc849ddbaf" providerId="AD" clId="Web-{C76BC484-979E-2C0B-1641-8368013FB39A}" dt="2022-08-03T12:30:55.136" v="3"/>
        <pc:sldMkLst>
          <pc:docMk/>
          <pc:sldMk cId="2474670938" sldId="292"/>
        </pc:sldMkLst>
      </pc:sldChg>
    </pc:docChg>
  </pc:docChgLst>
  <pc:docChgLst>
    <pc:chgData name="HUỲNH TẤN THỌ" userId="59ccce97-f168-41e3-a6a5-d1e2e54cc825" providerId="ADAL" clId="{325EEB11-5289-4E42-9DD4-40DB78A334C5}"/>
    <pc:docChg chg="undo redo custSel addSld delSld modSld sldOrd modMainMaster">
      <pc:chgData name="HUỲNH TẤN THỌ" userId="59ccce97-f168-41e3-a6a5-d1e2e54cc825" providerId="ADAL" clId="{325EEB11-5289-4E42-9DD4-40DB78A334C5}" dt="2022-08-03T15:31:00.898" v="6803" actId="20577"/>
      <pc:docMkLst>
        <pc:docMk/>
      </pc:docMkLst>
      <pc:sldChg chg="addSp delSp modSp mod setBg modAnim delDesignElem">
        <pc:chgData name="HUỲNH TẤN THỌ" userId="59ccce97-f168-41e3-a6a5-d1e2e54cc825" providerId="ADAL" clId="{325EEB11-5289-4E42-9DD4-40DB78A334C5}" dt="2022-08-03T15:17:29.201" v="6792"/>
        <pc:sldMkLst>
          <pc:docMk/>
          <pc:sldMk cId="109857222" sldId="256"/>
        </pc:sldMkLst>
        <pc:spChg chg="mod ord">
          <ac:chgData name="HUỲNH TẤN THỌ" userId="59ccce97-f168-41e3-a6a5-d1e2e54cc825" providerId="ADAL" clId="{325EEB11-5289-4E42-9DD4-40DB78A334C5}" dt="2022-08-03T09:52:22.489" v="5992" actId="20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HUỲNH TẤN THỌ" userId="59ccce97-f168-41e3-a6a5-d1e2e54cc825" providerId="ADAL" clId="{325EEB11-5289-4E42-9DD4-40DB78A334C5}" dt="2022-08-03T07:52:39.753" v="198" actId="403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HUỲNH TẤN THỌ" userId="59ccce97-f168-41e3-a6a5-d1e2e54cc825" providerId="ADAL" clId="{325EEB11-5289-4E42-9DD4-40DB78A334C5}" dt="2022-08-03T07:24:02.229" v="1" actId="26606"/>
          <ac:spMkLst>
            <pc:docMk/>
            <pc:sldMk cId="109857222" sldId="256"/>
            <ac:spMk id="8" creationId="{88294908-8B00-4F58-BBBA-20F71A40AA9E}"/>
          </ac:spMkLst>
        </pc:spChg>
        <pc:spChg chg="add del">
          <ac:chgData name="HUỲNH TẤN THỌ" userId="59ccce97-f168-41e3-a6a5-d1e2e54cc825" providerId="ADAL" clId="{325EEB11-5289-4E42-9DD4-40DB78A334C5}" dt="2022-08-03T07:24:02.229" v="1" actId="26606"/>
          <ac:spMkLst>
            <pc:docMk/>
            <pc:sldMk cId="109857222" sldId="256"/>
            <ac:spMk id="10" creationId="{4364C879-1404-4203-8E9D-CC5DE0A621A2}"/>
          </ac:spMkLst>
        </pc:spChg>
        <pc:spChg chg="add del">
          <ac:chgData name="HUỲNH TẤN THỌ" userId="59ccce97-f168-41e3-a6a5-d1e2e54cc825" providerId="ADAL" clId="{325EEB11-5289-4E42-9DD4-40DB78A334C5}" dt="2022-08-03T07:24:02.229" v="1" actId="26606"/>
          <ac:spMkLst>
            <pc:docMk/>
            <pc:sldMk cId="109857222" sldId="256"/>
            <ac:spMk id="12" creationId="{84617302-4B0D-4351-A6BB-6F0930D943AC}"/>
          </ac:spMkLst>
        </pc:spChg>
        <pc:spChg chg="add del">
          <ac:chgData name="HUỲNH TẤN THỌ" userId="59ccce97-f168-41e3-a6a5-d1e2e54cc825" providerId="ADAL" clId="{325EEB11-5289-4E42-9DD4-40DB78A334C5}" dt="2022-08-03T07:24:02.229" v="1" actId="26606"/>
          <ac:spMkLst>
            <pc:docMk/>
            <pc:sldMk cId="109857222" sldId="256"/>
            <ac:spMk id="14" creationId="{DA2C7802-C2E0-4218-8F89-8DD7CCD2CD1C}"/>
          </ac:spMkLst>
        </pc:spChg>
        <pc:spChg chg="add del">
          <ac:chgData name="HUỲNH TẤN THỌ" userId="59ccce97-f168-41e3-a6a5-d1e2e54cc825" providerId="ADAL" clId="{325EEB11-5289-4E42-9DD4-40DB78A334C5}" dt="2022-08-03T07:24:02.229" v="1" actId="26606"/>
          <ac:spMkLst>
            <pc:docMk/>
            <pc:sldMk cId="109857222" sldId="256"/>
            <ac:spMk id="16" creationId="{A6D7111A-21E5-4EE9-8A78-10E5530F0116}"/>
          </ac:spMkLst>
        </pc:spChg>
        <pc:spChg chg="add del">
          <ac:chgData name="HUỲNH TẤN THỌ" userId="59ccce97-f168-41e3-a6a5-d1e2e54cc825" providerId="ADAL" clId="{325EEB11-5289-4E42-9DD4-40DB78A334C5}" dt="2022-08-03T07:24:02.229" v="1" actId="26606"/>
          <ac:spMkLst>
            <pc:docMk/>
            <pc:sldMk cId="109857222" sldId="256"/>
            <ac:spMk id="18" creationId="{A3969E80-A77B-49FC-9122-D89AFD5EE118}"/>
          </ac:spMkLst>
        </pc:spChg>
        <pc:spChg chg="add del">
          <ac:chgData name="HUỲNH TẤN THỌ" userId="59ccce97-f168-41e3-a6a5-d1e2e54cc825" providerId="ADAL" clId="{325EEB11-5289-4E42-9DD4-40DB78A334C5}" dt="2022-08-03T07:24:02.229" v="1" actId="26606"/>
          <ac:spMkLst>
            <pc:docMk/>
            <pc:sldMk cId="109857222" sldId="256"/>
            <ac:spMk id="20" creationId="{1849CA57-76BD-4CF2-80BA-D7A46A01B7B1}"/>
          </ac:spMkLst>
        </pc:spChg>
        <pc:spChg chg="add del">
          <ac:chgData name="HUỲNH TẤN THỌ" userId="59ccce97-f168-41e3-a6a5-d1e2e54cc825" providerId="ADAL" clId="{325EEB11-5289-4E42-9DD4-40DB78A334C5}" dt="2022-08-03T07:24:02.229" v="1" actId="26606"/>
          <ac:spMkLst>
            <pc:docMk/>
            <pc:sldMk cId="109857222" sldId="256"/>
            <ac:spMk id="22" creationId="{35E9085E-E730-4768-83D4-6CB7E9897153}"/>
          </ac:spMkLst>
        </pc:spChg>
        <pc:spChg chg="add del">
          <ac:chgData name="HUỲNH TẤN THỌ" userId="59ccce97-f168-41e3-a6a5-d1e2e54cc825" providerId="ADAL" clId="{325EEB11-5289-4E42-9DD4-40DB78A334C5}" dt="2022-08-03T07:24:02.229" v="1" actId="26606"/>
          <ac:spMkLst>
            <pc:docMk/>
            <pc:sldMk cId="109857222" sldId="256"/>
            <ac:spMk id="24" creationId="{973272FE-A474-4CAE-8CA2-BCC8B476C3F4}"/>
          </ac:spMkLst>
        </pc:spChg>
        <pc:spChg chg="add del">
          <ac:chgData name="HUỲNH TẤN THỌ" userId="59ccce97-f168-41e3-a6a5-d1e2e54cc825" providerId="ADAL" clId="{325EEB11-5289-4E42-9DD4-40DB78A334C5}" dt="2022-08-03T07:24:02.229" v="1" actId="26606"/>
          <ac:spMkLst>
            <pc:docMk/>
            <pc:sldMk cId="109857222" sldId="256"/>
            <ac:spMk id="26" creationId="{E07981EA-05A6-437C-88D7-B377B92B031D}"/>
          </ac:spMkLst>
        </pc:spChg>
        <pc:spChg chg="add del">
          <ac:chgData name="HUỲNH TẤN THỌ" userId="59ccce97-f168-41e3-a6a5-d1e2e54cc825" providerId="ADAL" clId="{325EEB11-5289-4E42-9DD4-40DB78A334C5}" dt="2022-08-03T07:24:02.229" v="1" actId="26606"/>
          <ac:spMkLst>
            <pc:docMk/>
            <pc:sldMk cId="109857222" sldId="256"/>
            <ac:spMk id="28" creationId="{15E3C750-986E-4769-B1AE-49289FBEE757}"/>
          </ac:spMkLst>
        </pc:spChg>
        <pc:spChg chg="add del">
          <ac:chgData name="HUỲNH TẤN THỌ" userId="59ccce97-f168-41e3-a6a5-d1e2e54cc825" providerId="ADAL" clId="{325EEB11-5289-4E42-9DD4-40DB78A334C5}" dt="2022-08-03T07:24:03.433" v="3" actId="26606"/>
          <ac:spMkLst>
            <pc:docMk/>
            <pc:sldMk cId="109857222" sldId="256"/>
            <ac:spMk id="30" creationId="{A8DB9CD9-59B1-4D73-BC4C-98796A48EF9B}"/>
          </ac:spMkLst>
        </pc:spChg>
        <pc:spChg chg="add del">
          <ac:chgData name="HUỲNH TẤN THỌ" userId="59ccce97-f168-41e3-a6a5-d1e2e54cc825" providerId="ADAL" clId="{325EEB11-5289-4E42-9DD4-40DB78A334C5}" dt="2022-08-03T07:24:03.433" v="3" actId="26606"/>
          <ac:spMkLst>
            <pc:docMk/>
            <pc:sldMk cId="109857222" sldId="256"/>
            <ac:spMk id="31" creationId="{8874A6A9-41FF-4E33-AFA8-F9F81436A59E}"/>
          </ac:spMkLst>
        </pc:spChg>
        <pc:spChg chg="add del">
          <ac:chgData name="HUỲNH TẤN THỌ" userId="59ccce97-f168-41e3-a6a5-d1e2e54cc825" providerId="ADAL" clId="{325EEB11-5289-4E42-9DD4-40DB78A334C5}" dt="2022-08-03T07:26:53.919" v="176"/>
          <ac:spMkLst>
            <pc:docMk/>
            <pc:sldMk cId="109857222" sldId="256"/>
            <ac:spMk id="37" creationId="{88294908-8B00-4F58-BBBA-20F71A40AA9E}"/>
          </ac:spMkLst>
        </pc:spChg>
        <pc:spChg chg="add del">
          <ac:chgData name="HUỲNH TẤN THỌ" userId="59ccce97-f168-41e3-a6a5-d1e2e54cc825" providerId="ADAL" clId="{325EEB11-5289-4E42-9DD4-40DB78A334C5}" dt="2022-08-03T07:26:53.919" v="176"/>
          <ac:spMkLst>
            <pc:docMk/>
            <pc:sldMk cId="109857222" sldId="256"/>
            <ac:spMk id="38" creationId="{4364C879-1404-4203-8E9D-CC5DE0A621A2}"/>
          </ac:spMkLst>
        </pc:spChg>
        <pc:spChg chg="add del">
          <ac:chgData name="HUỲNH TẤN THỌ" userId="59ccce97-f168-41e3-a6a5-d1e2e54cc825" providerId="ADAL" clId="{325EEB11-5289-4E42-9DD4-40DB78A334C5}" dt="2022-08-03T07:26:53.919" v="176"/>
          <ac:spMkLst>
            <pc:docMk/>
            <pc:sldMk cId="109857222" sldId="256"/>
            <ac:spMk id="39" creationId="{84617302-4B0D-4351-A6BB-6F0930D943AC}"/>
          </ac:spMkLst>
        </pc:spChg>
        <pc:spChg chg="add del">
          <ac:chgData name="HUỲNH TẤN THỌ" userId="59ccce97-f168-41e3-a6a5-d1e2e54cc825" providerId="ADAL" clId="{325EEB11-5289-4E42-9DD4-40DB78A334C5}" dt="2022-08-03T07:26:53.919" v="176"/>
          <ac:spMkLst>
            <pc:docMk/>
            <pc:sldMk cId="109857222" sldId="256"/>
            <ac:spMk id="40" creationId="{DA2C7802-C2E0-4218-8F89-8DD7CCD2CD1C}"/>
          </ac:spMkLst>
        </pc:spChg>
        <pc:spChg chg="add del">
          <ac:chgData name="HUỲNH TẤN THỌ" userId="59ccce97-f168-41e3-a6a5-d1e2e54cc825" providerId="ADAL" clId="{325EEB11-5289-4E42-9DD4-40DB78A334C5}" dt="2022-08-03T07:26:53.919" v="176"/>
          <ac:spMkLst>
            <pc:docMk/>
            <pc:sldMk cId="109857222" sldId="256"/>
            <ac:spMk id="41" creationId="{A6D7111A-21E5-4EE9-8A78-10E5530F0116}"/>
          </ac:spMkLst>
        </pc:spChg>
        <pc:spChg chg="add del">
          <ac:chgData name="HUỲNH TẤN THỌ" userId="59ccce97-f168-41e3-a6a5-d1e2e54cc825" providerId="ADAL" clId="{325EEB11-5289-4E42-9DD4-40DB78A334C5}" dt="2022-08-03T07:26:53.919" v="176"/>
          <ac:spMkLst>
            <pc:docMk/>
            <pc:sldMk cId="109857222" sldId="256"/>
            <ac:spMk id="42" creationId="{A3969E80-A77B-49FC-9122-D89AFD5EE118}"/>
          </ac:spMkLst>
        </pc:spChg>
        <pc:spChg chg="add del">
          <ac:chgData name="HUỲNH TẤN THỌ" userId="59ccce97-f168-41e3-a6a5-d1e2e54cc825" providerId="ADAL" clId="{325EEB11-5289-4E42-9DD4-40DB78A334C5}" dt="2022-08-03T07:26:53.919" v="176"/>
          <ac:spMkLst>
            <pc:docMk/>
            <pc:sldMk cId="109857222" sldId="256"/>
            <ac:spMk id="43" creationId="{1849CA57-76BD-4CF2-80BA-D7A46A01B7B1}"/>
          </ac:spMkLst>
        </pc:spChg>
        <pc:spChg chg="add del">
          <ac:chgData name="HUỲNH TẤN THỌ" userId="59ccce97-f168-41e3-a6a5-d1e2e54cc825" providerId="ADAL" clId="{325EEB11-5289-4E42-9DD4-40DB78A334C5}" dt="2022-08-03T07:26:53.919" v="176"/>
          <ac:spMkLst>
            <pc:docMk/>
            <pc:sldMk cId="109857222" sldId="256"/>
            <ac:spMk id="44" creationId="{35E9085E-E730-4768-83D4-6CB7E9897153}"/>
          </ac:spMkLst>
        </pc:spChg>
        <pc:spChg chg="add del">
          <ac:chgData name="HUỲNH TẤN THỌ" userId="59ccce97-f168-41e3-a6a5-d1e2e54cc825" providerId="ADAL" clId="{325EEB11-5289-4E42-9DD4-40DB78A334C5}" dt="2022-08-03T07:26:53.919" v="176"/>
          <ac:spMkLst>
            <pc:docMk/>
            <pc:sldMk cId="109857222" sldId="256"/>
            <ac:spMk id="45" creationId="{973272FE-A474-4CAE-8CA2-BCC8B476C3F4}"/>
          </ac:spMkLst>
        </pc:spChg>
        <pc:spChg chg="add del">
          <ac:chgData name="HUỲNH TẤN THỌ" userId="59ccce97-f168-41e3-a6a5-d1e2e54cc825" providerId="ADAL" clId="{325EEB11-5289-4E42-9DD4-40DB78A334C5}" dt="2022-08-03T07:26:53.919" v="176"/>
          <ac:spMkLst>
            <pc:docMk/>
            <pc:sldMk cId="109857222" sldId="256"/>
            <ac:spMk id="46" creationId="{E07981EA-05A6-437C-88D7-B377B92B031D}"/>
          </ac:spMkLst>
        </pc:spChg>
        <pc:spChg chg="add del">
          <ac:chgData name="HUỲNH TẤN THỌ" userId="59ccce97-f168-41e3-a6a5-d1e2e54cc825" providerId="ADAL" clId="{325EEB11-5289-4E42-9DD4-40DB78A334C5}" dt="2022-08-03T07:26:53.919" v="176"/>
          <ac:spMkLst>
            <pc:docMk/>
            <pc:sldMk cId="109857222" sldId="256"/>
            <ac:spMk id="47" creationId="{15E3C750-986E-4769-B1AE-49289FBEE757}"/>
          </ac:spMkLst>
        </pc:spChg>
        <pc:grpChg chg="add del">
          <ac:chgData name="HUỲNH TẤN THỌ" userId="59ccce97-f168-41e3-a6a5-d1e2e54cc825" providerId="ADAL" clId="{325EEB11-5289-4E42-9DD4-40DB78A334C5}" dt="2022-08-03T07:24:03.433" v="3" actId="26606"/>
          <ac:grpSpMkLst>
            <pc:docMk/>
            <pc:sldMk cId="109857222" sldId="256"/>
            <ac:grpSpMk id="32" creationId="{721D730E-1F97-4071-B143-B05E6D2599BC}"/>
          </ac:grpSpMkLst>
        </pc:grpChg>
      </pc:sldChg>
      <pc:sldChg chg="modSp add del mod modNotesTx">
        <pc:chgData name="HUỲNH TẤN THỌ" userId="59ccce97-f168-41e3-a6a5-d1e2e54cc825" providerId="ADAL" clId="{325EEB11-5289-4E42-9DD4-40DB78A334C5}" dt="2022-08-03T08:22:02.937" v="761" actId="47"/>
        <pc:sldMkLst>
          <pc:docMk/>
          <pc:sldMk cId="2776956684" sldId="257"/>
        </pc:sldMkLst>
        <pc:spChg chg="mod">
          <ac:chgData name="HUỲNH TẤN THỌ" userId="59ccce97-f168-41e3-a6a5-d1e2e54cc825" providerId="ADAL" clId="{325EEB11-5289-4E42-9DD4-40DB78A334C5}" dt="2022-08-03T08:21:08.442" v="747" actId="20577"/>
          <ac:spMkLst>
            <pc:docMk/>
            <pc:sldMk cId="2776956684" sldId="257"/>
            <ac:spMk id="3" creationId="{B6F39456-266D-E0E5-4436-1470E1A2D7B5}"/>
          </ac:spMkLst>
        </pc:spChg>
      </pc:sldChg>
      <pc:sldChg chg="del ord">
        <pc:chgData name="HUỲNH TẤN THỌ" userId="59ccce97-f168-41e3-a6a5-d1e2e54cc825" providerId="ADAL" clId="{325EEB11-5289-4E42-9DD4-40DB78A334C5}" dt="2022-08-03T09:46:10.744" v="4973" actId="47"/>
        <pc:sldMkLst>
          <pc:docMk/>
          <pc:sldMk cId="3056491542" sldId="258"/>
        </pc:sldMkLst>
      </pc:sldChg>
      <pc:sldChg chg="modSp del mod ord">
        <pc:chgData name="HUỲNH TẤN THỌ" userId="59ccce97-f168-41e3-a6a5-d1e2e54cc825" providerId="ADAL" clId="{325EEB11-5289-4E42-9DD4-40DB78A334C5}" dt="2022-08-03T09:38:22.149" v="4621" actId="47"/>
        <pc:sldMkLst>
          <pc:docMk/>
          <pc:sldMk cId="222440318" sldId="259"/>
        </pc:sldMkLst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222440318" sldId="259"/>
            <ac:spMk id="2" creationId="{9EA00DAA-50DE-30AF-411A-B046AFBBDE1E}"/>
          </ac:spMkLst>
        </pc:spChg>
        <pc:spChg chg="mod">
          <ac:chgData name="HUỲNH TẤN THỌ" userId="59ccce97-f168-41e3-a6a5-d1e2e54cc825" providerId="ADAL" clId="{325EEB11-5289-4E42-9DD4-40DB78A334C5}" dt="2022-08-03T09:35:42.478" v="4576" actId="1076"/>
          <ac:spMkLst>
            <pc:docMk/>
            <pc:sldMk cId="222440318" sldId="259"/>
            <ac:spMk id="6" creationId="{EDEE5FE3-690F-3293-66D1-4401CEA51F32}"/>
          </ac:spMkLst>
        </pc:spChg>
      </pc:sldChg>
      <pc:sldChg chg="modSp del ord">
        <pc:chgData name="HUỲNH TẤN THỌ" userId="59ccce97-f168-41e3-a6a5-d1e2e54cc825" providerId="ADAL" clId="{325EEB11-5289-4E42-9DD4-40DB78A334C5}" dt="2022-08-03T09:40:53.442" v="4648" actId="47"/>
        <pc:sldMkLst>
          <pc:docMk/>
          <pc:sldMk cId="2038257518" sldId="260"/>
        </pc:sldMkLst>
        <pc:graphicFrameChg chg="mod">
          <ac:chgData name="HUỲNH TẤN THỌ" userId="59ccce97-f168-41e3-a6a5-d1e2e54cc825" providerId="ADAL" clId="{325EEB11-5289-4E42-9DD4-40DB78A334C5}" dt="2022-08-03T09:39:23.915" v="4641"/>
          <ac:graphicFrameMkLst>
            <pc:docMk/>
            <pc:sldMk cId="2038257518" sldId="260"/>
            <ac:graphicFrameMk id="7" creationId="{E4DDE090-EC8A-28C1-B879-87486D6C643F}"/>
          </ac:graphicFrameMkLst>
        </pc:graphicFrameChg>
      </pc:sldChg>
      <pc:sldChg chg="modSp del ord">
        <pc:chgData name="HUỲNH TẤN THỌ" userId="59ccce97-f168-41e3-a6a5-d1e2e54cc825" providerId="ADAL" clId="{325EEB11-5289-4E42-9DD4-40DB78A334C5}" dt="2022-08-03T09:45:04.139" v="4930" actId="47"/>
        <pc:sldMkLst>
          <pc:docMk/>
          <pc:sldMk cId="3412423392" sldId="261"/>
        </pc:sldMkLst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3412423392" sldId="261"/>
            <ac:spMk id="2" creationId="{01EAD816-E259-3A73-83AF-9B0F738020E2}"/>
          </ac:spMkLst>
        </pc:spChg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3412423392" sldId="261"/>
            <ac:spMk id="3" creationId="{2B8EB7C7-EAFE-86FC-9FEF-2141F9A79F50}"/>
          </ac:spMkLst>
        </pc:spChg>
      </pc:sldChg>
      <pc:sldChg chg="add del">
        <pc:chgData name="HUỲNH TẤN THỌ" userId="59ccce97-f168-41e3-a6a5-d1e2e54cc825" providerId="ADAL" clId="{325EEB11-5289-4E42-9DD4-40DB78A334C5}" dt="2022-08-03T09:06:58.194" v="2495" actId="47"/>
        <pc:sldMkLst>
          <pc:docMk/>
          <pc:sldMk cId="153785176" sldId="262"/>
        </pc:sldMkLst>
      </pc:sldChg>
      <pc:sldChg chg="del">
        <pc:chgData name="HUỲNH TẤN THỌ" userId="59ccce97-f168-41e3-a6a5-d1e2e54cc825" providerId="ADAL" clId="{325EEB11-5289-4E42-9DD4-40DB78A334C5}" dt="2022-08-03T09:08:52.348" v="2557" actId="47"/>
        <pc:sldMkLst>
          <pc:docMk/>
          <pc:sldMk cId="4213049446" sldId="263"/>
        </pc:sldMkLst>
      </pc:sldChg>
      <pc:sldChg chg="del">
        <pc:chgData name="HUỲNH TẤN THỌ" userId="59ccce97-f168-41e3-a6a5-d1e2e54cc825" providerId="ADAL" clId="{325EEB11-5289-4E42-9DD4-40DB78A334C5}" dt="2022-08-03T09:08:52.348" v="2557" actId="47"/>
        <pc:sldMkLst>
          <pc:docMk/>
          <pc:sldMk cId="2953960623" sldId="264"/>
        </pc:sldMkLst>
      </pc:sldChg>
      <pc:sldChg chg="addSp delSp modSp mod setBg modClrScheme modAnim chgLayout">
        <pc:chgData name="HUỲNH TẤN THỌ" userId="59ccce97-f168-41e3-a6a5-d1e2e54cc825" providerId="ADAL" clId="{325EEB11-5289-4E42-9DD4-40DB78A334C5}" dt="2022-08-03T15:04:44.651" v="6608"/>
        <pc:sldMkLst>
          <pc:docMk/>
          <pc:sldMk cId="345138802" sldId="265"/>
        </pc:sldMkLst>
        <pc:spChg chg="mod ord">
          <ac:chgData name="HUỲNH TẤN THỌ" userId="59ccce97-f168-41e3-a6a5-d1e2e54cc825" providerId="ADAL" clId="{325EEB11-5289-4E42-9DD4-40DB78A334C5}" dt="2022-08-03T09:52:33.329" v="5994" actId="207"/>
          <ac:spMkLst>
            <pc:docMk/>
            <pc:sldMk cId="345138802" sldId="265"/>
            <ac:spMk id="2" creationId="{1E40A775-F064-C498-F7EB-48CA00E7C1AF}"/>
          </ac:spMkLst>
        </pc:spChg>
        <pc:spChg chg="mod ord">
          <ac:chgData name="HUỲNH TẤN THỌ" userId="59ccce97-f168-41e3-a6a5-d1e2e54cc825" providerId="ADAL" clId="{325EEB11-5289-4E42-9DD4-40DB78A334C5}" dt="2022-08-03T08:36:31.159" v="1395" actId="123"/>
          <ac:spMkLst>
            <pc:docMk/>
            <pc:sldMk cId="345138802" sldId="265"/>
            <ac:spMk id="3" creationId="{BDEA9B89-42F2-27FA-9EF6-01F47F88D562}"/>
          </ac:spMkLst>
        </pc:spChg>
        <pc:spChg chg="add del mod ord">
          <ac:chgData name="HUỲNH TẤN THỌ" userId="59ccce97-f168-41e3-a6a5-d1e2e54cc825" providerId="ADAL" clId="{325EEB11-5289-4E42-9DD4-40DB78A334C5}" dt="2022-08-03T08:08:00.242" v="446" actId="22"/>
          <ac:spMkLst>
            <pc:docMk/>
            <pc:sldMk cId="345138802" sldId="265"/>
            <ac:spMk id="4" creationId="{3A4BABFB-BE7B-15FD-5F46-D0628F01AEF5}"/>
          </ac:spMkLst>
        </pc:spChg>
        <pc:spChg chg="add del">
          <ac:chgData name="HUỲNH TẤN THỌ" userId="59ccce97-f168-41e3-a6a5-d1e2e54cc825" providerId="ADAL" clId="{325EEB11-5289-4E42-9DD4-40DB78A334C5}" dt="2022-08-03T08:08:04.825" v="448" actId="26606"/>
          <ac:spMkLst>
            <pc:docMk/>
            <pc:sldMk cId="345138802" sldId="265"/>
            <ac:spMk id="11" creationId="{600B5AE2-C5CC-499C-8F2D-249888BE22C2}"/>
          </ac:spMkLst>
        </pc:spChg>
        <pc:spChg chg="add del">
          <ac:chgData name="HUỲNH TẤN THỌ" userId="59ccce97-f168-41e3-a6a5-d1e2e54cc825" providerId="ADAL" clId="{325EEB11-5289-4E42-9DD4-40DB78A334C5}" dt="2022-08-03T08:08:04.825" v="448" actId="26606"/>
          <ac:spMkLst>
            <pc:docMk/>
            <pc:sldMk cId="345138802" sldId="265"/>
            <ac:spMk id="13" creationId="{BA7A3698-B350-40E5-8475-9BCC41A089FC}"/>
          </ac:spMkLst>
        </pc:spChg>
        <pc:spChg chg="add del">
          <ac:chgData name="HUỲNH TẤN THỌ" userId="59ccce97-f168-41e3-a6a5-d1e2e54cc825" providerId="ADAL" clId="{325EEB11-5289-4E42-9DD4-40DB78A334C5}" dt="2022-08-03T08:08:04.825" v="448" actId="26606"/>
          <ac:spMkLst>
            <pc:docMk/>
            <pc:sldMk cId="345138802" sldId="265"/>
            <ac:spMk id="17" creationId="{10162E77-11AD-44A7-84EC-40C59EEFBD2E}"/>
          </ac:spMkLst>
        </pc:spChg>
        <pc:spChg chg="add del">
          <ac:chgData name="HUỲNH TẤN THỌ" userId="59ccce97-f168-41e3-a6a5-d1e2e54cc825" providerId="ADAL" clId="{325EEB11-5289-4E42-9DD4-40DB78A334C5}" dt="2022-08-03T08:08:04.825" v="448" actId="26606"/>
          <ac:spMkLst>
            <pc:docMk/>
            <pc:sldMk cId="345138802" sldId="265"/>
            <ac:spMk id="21" creationId="{6329CBCE-21AE-419D-AC1F-8ACF510A6670}"/>
          </ac:spMkLst>
        </pc:spChg>
        <pc:spChg chg="add del">
          <ac:chgData name="HUỲNH TẤN THỌ" userId="59ccce97-f168-41e3-a6a5-d1e2e54cc825" providerId="ADAL" clId="{325EEB11-5289-4E42-9DD4-40DB78A334C5}" dt="2022-08-03T08:08:04.825" v="448" actId="26606"/>
          <ac:spMkLst>
            <pc:docMk/>
            <pc:sldMk cId="345138802" sldId="265"/>
            <ac:spMk id="23" creationId="{FF2DA012-1414-493D-888F-5D99D0BDA322}"/>
          </ac:spMkLst>
        </pc:spChg>
        <pc:picChg chg="add mod ord">
          <ac:chgData name="HUỲNH TẤN THỌ" userId="59ccce97-f168-41e3-a6a5-d1e2e54cc825" providerId="ADAL" clId="{325EEB11-5289-4E42-9DD4-40DB78A334C5}" dt="2022-08-03T08:08:04.825" v="448" actId="26606"/>
          <ac:picMkLst>
            <pc:docMk/>
            <pc:sldMk cId="345138802" sldId="265"/>
            <ac:picMk id="6" creationId="{1401FCC4-EA42-D07A-C457-5AE01938B0CC}"/>
          </ac:picMkLst>
        </pc:picChg>
        <pc:cxnChg chg="add del">
          <ac:chgData name="HUỲNH TẤN THỌ" userId="59ccce97-f168-41e3-a6a5-d1e2e54cc825" providerId="ADAL" clId="{325EEB11-5289-4E42-9DD4-40DB78A334C5}" dt="2022-08-03T08:08:04.825" v="448" actId="26606"/>
          <ac:cxnSpMkLst>
            <pc:docMk/>
            <pc:sldMk cId="345138802" sldId="265"/>
            <ac:cxnSpMk id="15" creationId="{0AC655C7-EC94-4BE6-84C8-2F9EFBBB2789}"/>
          </ac:cxnSpMkLst>
        </pc:cxnChg>
        <pc:cxnChg chg="add del">
          <ac:chgData name="HUỲNH TẤN THỌ" userId="59ccce97-f168-41e3-a6a5-d1e2e54cc825" providerId="ADAL" clId="{325EEB11-5289-4E42-9DD4-40DB78A334C5}" dt="2022-08-03T08:08:04.825" v="448" actId="26606"/>
          <ac:cxnSpMkLst>
            <pc:docMk/>
            <pc:sldMk cId="345138802" sldId="265"/>
            <ac:cxnSpMk id="19" creationId="{5AB158E9-1B40-4CD6-95F0-95CA11DF7B7A}"/>
          </ac:cxnSpMkLst>
        </pc:cxnChg>
      </pc:sldChg>
      <pc:sldChg chg="del">
        <pc:chgData name="HUỲNH TẤN THỌ" userId="59ccce97-f168-41e3-a6a5-d1e2e54cc825" providerId="ADAL" clId="{325EEB11-5289-4E42-9DD4-40DB78A334C5}" dt="2022-08-03T07:59:21.093" v="270" actId="47"/>
        <pc:sldMkLst>
          <pc:docMk/>
          <pc:sldMk cId="3944580843" sldId="266"/>
        </pc:sldMkLst>
      </pc:sldChg>
      <pc:sldChg chg="del">
        <pc:chgData name="HUỲNH TẤN THỌ" userId="59ccce97-f168-41e3-a6a5-d1e2e54cc825" providerId="ADAL" clId="{325EEB11-5289-4E42-9DD4-40DB78A334C5}" dt="2022-08-03T08:00:25.779" v="445" actId="47"/>
        <pc:sldMkLst>
          <pc:docMk/>
          <pc:sldMk cId="3399597056" sldId="267"/>
        </pc:sldMkLst>
      </pc:sldChg>
      <pc:sldChg chg="addSp delSp modSp del mod modClrScheme chgLayout">
        <pc:chgData name="HUỲNH TẤN THỌ" userId="59ccce97-f168-41e3-a6a5-d1e2e54cc825" providerId="ADAL" clId="{325EEB11-5289-4E42-9DD4-40DB78A334C5}" dt="2022-08-03T09:19:30.880" v="3500" actId="47"/>
        <pc:sldMkLst>
          <pc:docMk/>
          <pc:sldMk cId="2239135531" sldId="268"/>
        </pc:sldMkLst>
        <pc:spChg chg="mod ord">
          <ac:chgData name="HUỲNH TẤN THỌ" userId="59ccce97-f168-41e3-a6a5-d1e2e54cc825" providerId="ADAL" clId="{325EEB11-5289-4E42-9DD4-40DB78A334C5}" dt="2022-08-03T09:10:17.071" v="2565" actId="700"/>
          <ac:spMkLst>
            <pc:docMk/>
            <pc:sldMk cId="2239135531" sldId="268"/>
            <ac:spMk id="2" creationId="{FA6F2069-573D-2DDD-8775-C8054389893C}"/>
          </ac:spMkLst>
        </pc:spChg>
        <pc:spChg chg="mod ord">
          <ac:chgData name="HUỲNH TẤN THỌ" userId="59ccce97-f168-41e3-a6a5-d1e2e54cc825" providerId="ADAL" clId="{325EEB11-5289-4E42-9DD4-40DB78A334C5}" dt="2022-08-03T09:10:17.071" v="2565" actId="700"/>
          <ac:spMkLst>
            <pc:docMk/>
            <pc:sldMk cId="2239135531" sldId="268"/>
            <ac:spMk id="3" creationId="{1D2FFAC1-B78A-597B-4C32-A54C0044A283}"/>
          </ac:spMkLst>
        </pc:spChg>
        <pc:spChg chg="add del mod ord">
          <ac:chgData name="HUỲNH TẤN THỌ" userId="59ccce97-f168-41e3-a6a5-d1e2e54cc825" providerId="ADAL" clId="{325EEB11-5289-4E42-9DD4-40DB78A334C5}" dt="2022-08-03T09:10:17.071" v="2565" actId="700"/>
          <ac:spMkLst>
            <pc:docMk/>
            <pc:sldMk cId="2239135531" sldId="268"/>
            <ac:spMk id="4" creationId="{78CC85E1-6A52-2058-83C3-FD6D44D16038}"/>
          </ac:spMkLst>
        </pc:spChg>
        <pc:picChg chg="add del mod">
          <ac:chgData name="HUỲNH TẤN THỌ" userId="59ccce97-f168-41e3-a6a5-d1e2e54cc825" providerId="ADAL" clId="{325EEB11-5289-4E42-9DD4-40DB78A334C5}" dt="2022-08-03T09:10:16.580" v="2564"/>
          <ac:picMkLst>
            <pc:docMk/>
            <pc:sldMk cId="2239135531" sldId="268"/>
            <ac:picMk id="5" creationId="{89B81585-927B-60C4-D471-F763540C6573}"/>
          </ac:picMkLst>
        </pc:picChg>
      </pc:sldChg>
      <pc:sldChg chg="modSp del ord">
        <pc:chgData name="HUỲNH TẤN THỌ" userId="59ccce97-f168-41e3-a6a5-d1e2e54cc825" providerId="ADAL" clId="{325EEB11-5289-4E42-9DD4-40DB78A334C5}" dt="2022-08-03T09:34:37.632" v="4563" actId="47"/>
        <pc:sldMkLst>
          <pc:docMk/>
          <pc:sldMk cId="84958913" sldId="269"/>
        </pc:sldMkLst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84958913" sldId="269"/>
            <ac:spMk id="2" creationId="{06C82997-4998-E527-2E37-88521743C897}"/>
          </ac:spMkLst>
        </pc:spChg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84958913" sldId="269"/>
            <ac:spMk id="3" creationId="{56A5707E-0D86-2083-A816-B935BD87218A}"/>
          </ac:spMkLst>
        </pc:spChg>
      </pc:sldChg>
      <pc:sldChg chg="modSp del">
        <pc:chgData name="HUỲNH TẤN THỌ" userId="59ccce97-f168-41e3-a6a5-d1e2e54cc825" providerId="ADAL" clId="{325EEB11-5289-4E42-9DD4-40DB78A334C5}" dt="2022-08-03T09:26:00.065" v="3731" actId="47"/>
        <pc:sldMkLst>
          <pc:docMk/>
          <pc:sldMk cId="3774401684" sldId="270"/>
        </pc:sldMkLst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3774401684" sldId="270"/>
            <ac:spMk id="2" creationId="{0A989BC0-E790-81DF-2EA3-48C1FAB656CD}"/>
          </ac:spMkLst>
        </pc:spChg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3774401684" sldId="270"/>
            <ac:spMk id="3" creationId="{4CFB6A04-AFD2-634A-24CC-1847FAABE6F3}"/>
          </ac:spMkLst>
        </pc:spChg>
      </pc:sldChg>
      <pc:sldChg chg="modSp del">
        <pc:chgData name="HUỲNH TẤN THỌ" userId="59ccce97-f168-41e3-a6a5-d1e2e54cc825" providerId="ADAL" clId="{325EEB11-5289-4E42-9DD4-40DB78A334C5}" dt="2022-08-03T09:26:00.065" v="3731" actId="47"/>
        <pc:sldMkLst>
          <pc:docMk/>
          <pc:sldMk cId="1619232572" sldId="271"/>
        </pc:sldMkLst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1619232572" sldId="271"/>
            <ac:spMk id="2" creationId="{CD18AB80-6E9B-D08A-2FF5-582556BA9D9A}"/>
          </ac:spMkLst>
        </pc:spChg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1619232572" sldId="271"/>
            <ac:spMk id="3" creationId="{96285F95-C71C-F1F8-BF76-F46B1CED6D14}"/>
          </ac:spMkLst>
        </pc:spChg>
      </pc:sldChg>
      <pc:sldChg chg="modSp del">
        <pc:chgData name="HUỲNH TẤN THỌ" userId="59ccce97-f168-41e3-a6a5-d1e2e54cc825" providerId="ADAL" clId="{325EEB11-5289-4E42-9DD4-40DB78A334C5}" dt="2022-08-03T09:30:59.342" v="4348" actId="47"/>
        <pc:sldMkLst>
          <pc:docMk/>
          <pc:sldMk cId="3535695067" sldId="272"/>
        </pc:sldMkLst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3535695067" sldId="272"/>
            <ac:spMk id="2" creationId="{884C59AC-A256-D146-056B-FF5CEC9D73D3}"/>
          </ac:spMkLst>
        </pc:spChg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3535695067" sldId="272"/>
            <ac:spMk id="3" creationId="{3AF883FB-D740-B01F-C538-97C0551D4FE8}"/>
          </ac:spMkLst>
        </pc:spChg>
      </pc:sldChg>
      <pc:sldChg chg="modSp del">
        <pc:chgData name="HUỲNH TẤN THỌ" userId="59ccce97-f168-41e3-a6a5-d1e2e54cc825" providerId="ADAL" clId="{325EEB11-5289-4E42-9DD4-40DB78A334C5}" dt="2022-08-03T09:31:44.495" v="4395" actId="47"/>
        <pc:sldMkLst>
          <pc:docMk/>
          <pc:sldMk cId="4015517101" sldId="273"/>
        </pc:sldMkLst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4015517101" sldId="273"/>
            <ac:spMk id="2" creationId="{B735BC5B-D958-C0FF-227B-E26C8B0FA806}"/>
          </ac:spMkLst>
        </pc:spChg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4015517101" sldId="273"/>
            <ac:spMk id="3" creationId="{60941341-0188-3071-5331-EB8788181DA1}"/>
          </ac:spMkLst>
        </pc:spChg>
      </pc:sldChg>
      <pc:sldChg chg="del">
        <pc:chgData name="HUỲNH TẤN THỌ" userId="59ccce97-f168-41e3-a6a5-d1e2e54cc825" providerId="ADAL" clId="{325EEB11-5289-4E42-9DD4-40DB78A334C5}" dt="2022-08-03T09:02:40.850" v="2363" actId="47"/>
        <pc:sldMkLst>
          <pc:docMk/>
          <pc:sldMk cId="2636051965" sldId="274"/>
        </pc:sldMkLst>
      </pc:sldChg>
      <pc:sldChg chg="del">
        <pc:chgData name="HUỲNH TẤN THỌ" userId="59ccce97-f168-41e3-a6a5-d1e2e54cc825" providerId="ADAL" clId="{325EEB11-5289-4E42-9DD4-40DB78A334C5}" dt="2022-08-03T08:34:01.480" v="1253" actId="47"/>
        <pc:sldMkLst>
          <pc:docMk/>
          <pc:sldMk cId="1905910995" sldId="277"/>
        </pc:sldMkLst>
      </pc:sldChg>
      <pc:sldChg chg="modSp add del mod">
        <pc:chgData name="HUỲNH TẤN THỌ" userId="59ccce97-f168-41e3-a6a5-d1e2e54cc825" providerId="ADAL" clId="{325EEB11-5289-4E42-9DD4-40DB78A334C5}" dt="2022-08-03T08:48:21.314" v="1466" actId="47"/>
        <pc:sldMkLst>
          <pc:docMk/>
          <pc:sldMk cId="537500594" sldId="279"/>
        </pc:sldMkLst>
        <pc:spChg chg="mod">
          <ac:chgData name="HUỲNH TẤN THỌ" userId="59ccce97-f168-41e3-a6a5-d1e2e54cc825" providerId="ADAL" clId="{325EEB11-5289-4E42-9DD4-40DB78A334C5}" dt="2022-08-03T07:51:11.600" v="181" actId="27636"/>
          <ac:spMkLst>
            <pc:docMk/>
            <pc:sldMk cId="537500594" sldId="279"/>
            <ac:spMk id="3" creationId="{5B2D42E7-3029-135E-0D8A-4610D0F229BE}"/>
          </ac:spMkLst>
        </pc:spChg>
      </pc:sldChg>
      <pc:sldChg chg="del">
        <pc:chgData name="HUỲNH TẤN THỌ" userId="59ccce97-f168-41e3-a6a5-d1e2e54cc825" providerId="ADAL" clId="{325EEB11-5289-4E42-9DD4-40DB78A334C5}" dt="2022-08-03T08:49:17.949" v="1508" actId="47"/>
        <pc:sldMkLst>
          <pc:docMk/>
          <pc:sldMk cId="2616781058" sldId="282"/>
        </pc:sldMkLst>
      </pc:sldChg>
      <pc:sldChg chg="del">
        <pc:chgData name="HUỲNH TẤN THỌ" userId="59ccce97-f168-41e3-a6a5-d1e2e54cc825" providerId="ADAL" clId="{325EEB11-5289-4E42-9DD4-40DB78A334C5}" dt="2022-08-03T08:53:54.419" v="1925" actId="47"/>
        <pc:sldMkLst>
          <pc:docMk/>
          <pc:sldMk cId="1018363832" sldId="284"/>
        </pc:sldMkLst>
      </pc:sldChg>
      <pc:sldChg chg="del">
        <pc:chgData name="HUỲNH TẤN THỌ" userId="59ccce97-f168-41e3-a6a5-d1e2e54cc825" providerId="ADAL" clId="{325EEB11-5289-4E42-9DD4-40DB78A334C5}" dt="2022-08-03T08:54:48.672" v="1992" actId="47"/>
        <pc:sldMkLst>
          <pc:docMk/>
          <pc:sldMk cId="2435614342" sldId="285"/>
        </pc:sldMkLst>
      </pc:sldChg>
      <pc:sldChg chg="del">
        <pc:chgData name="HUỲNH TẤN THỌ" userId="59ccce97-f168-41e3-a6a5-d1e2e54cc825" providerId="ADAL" clId="{325EEB11-5289-4E42-9DD4-40DB78A334C5}" dt="2022-08-03T08:58:11.499" v="2264" actId="47"/>
        <pc:sldMkLst>
          <pc:docMk/>
          <pc:sldMk cId="3419856456" sldId="286"/>
        </pc:sldMkLst>
      </pc:sldChg>
      <pc:sldChg chg="del">
        <pc:chgData name="HUỲNH TẤN THỌ" userId="59ccce97-f168-41e3-a6a5-d1e2e54cc825" providerId="ADAL" clId="{325EEB11-5289-4E42-9DD4-40DB78A334C5}" dt="2022-08-03T08:56:32.432" v="2091" actId="47"/>
        <pc:sldMkLst>
          <pc:docMk/>
          <pc:sldMk cId="1448758199" sldId="287"/>
        </pc:sldMkLst>
      </pc:sldChg>
      <pc:sldChg chg="del">
        <pc:chgData name="HUỲNH TẤN THỌ" userId="59ccce97-f168-41e3-a6a5-d1e2e54cc825" providerId="ADAL" clId="{325EEB11-5289-4E42-9DD4-40DB78A334C5}" dt="2022-08-03T08:59:31.271" v="2311" actId="47"/>
        <pc:sldMkLst>
          <pc:docMk/>
          <pc:sldMk cId="1693068841" sldId="288"/>
        </pc:sldMkLst>
      </pc:sldChg>
      <pc:sldChg chg="del">
        <pc:chgData name="HUỲNH TẤN THỌ" userId="59ccce97-f168-41e3-a6a5-d1e2e54cc825" providerId="ADAL" clId="{325EEB11-5289-4E42-9DD4-40DB78A334C5}" dt="2022-08-03T08:55:45.409" v="2073" actId="47"/>
        <pc:sldMkLst>
          <pc:docMk/>
          <pc:sldMk cId="2596117484" sldId="289"/>
        </pc:sldMkLst>
      </pc:sldChg>
      <pc:sldChg chg="addSp delSp modSp add mod modClrScheme modAnim chgLayout">
        <pc:chgData name="HUỲNH TẤN THỌ" userId="59ccce97-f168-41e3-a6a5-d1e2e54cc825" providerId="ADAL" clId="{325EEB11-5289-4E42-9DD4-40DB78A334C5}" dt="2022-08-03T15:05:13.087" v="6613"/>
        <pc:sldMkLst>
          <pc:docMk/>
          <pc:sldMk cId="524934341" sldId="290"/>
        </pc:sldMkLst>
        <pc:spChg chg="mod ord">
          <ac:chgData name="HUỲNH TẤN THỌ" userId="59ccce97-f168-41e3-a6a5-d1e2e54cc825" providerId="ADAL" clId="{325EEB11-5289-4E42-9DD4-40DB78A334C5}" dt="2022-08-03T09:52:52.179" v="5995" actId="207"/>
          <ac:spMkLst>
            <pc:docMk/>
            <pc:sldMk cId="524934341" sldId="290"/>
            <ac:spMk id="2" creationId="{1E40A775-F064-C498-F7EB-48CA00E7C1AF}"/>
          </ac:spMkLst>
        </pc:spChg>
        <pc:spChg chg="mod ord">
          <ac:chgData name="HUỲNH TẤN THỌ" userId="59ccce97-f168-41e3-a6a5-d1e2e54cc825" providerId="ADAL" clId="{325EEB11-5289-4E42-9DD4-40DB78A334C5}" dt="2022-08-03T08:08:59.640" v="451" actId="700"/>
          <ac:spMkLst>
            <pc:docMk/>
            <pc:sldMk cId="524934341" sldId="290"/>
            <ac:spMk id="3" creationId="{BDEA9B89-42F2-27FA-9EF6-01F47F88D562}"/>
          </ac:spMkLst>
        </pc:spChg>
        <pc:spChg chg="del">
          <ac:chgData name="HUỲNH TẤN THỌ" userId="59ccce97-f168-41e3-a6a5-d1e2e54cc825" providerId="ADAL" clId="{325EEB11-5289-4E42-9DD4-40DB78A334C5}" dt="2022-08-03T08:08:44.876" v="449"/>
          <ac:spMkLst>
            <pc:docMk/>
            <pc:sldMk cId="524934341" sldId="290"/>
            <ac:spMk id="4" creationId="{3A4BABFB-BE7B-15FD-5F46-D0628F01AEF5}"/>
          </ac:spMkLst>
        </pc:spChg>
        <pc:spChg chg="add del mod">
          <ac:chgData name="HUỲNH TẤN THỌ" userId="59ccce97-f168-41e3-a6a5-d1e2e54cc825" providerId="ADAL" clId="{325EEB11-5289-4E42-9DD4-40DB78A334C5}" dt="2022-08-03T08:08:59.640" v="451" actId="700"/>
          <ac:spMkLst>
            <pc:docMk/>
            <pc:sldMk cId="524934341" sldId="290"/>
            <ac:spMk id="5" creationId="{B11CF7EA-6C94-911B-026C-20EC95680C45}"/>
          </ac:spMkLst>
        </pc:spChg>
        <pc:picChg chg="add del mod">
          <ac:chgData name="HUỲNH TẤN THỌ" userId="59ccce97-f168-41e3-a6a5-d1e2e54cc825" providerId="ADAL" clId="{325EEB11-5289-4E42-9DD4-40DB78A334C5}" dt="2022-08-03T08:08:51.505" v="450" actId="478"/>
          <ac:picMkLst>
            <pc:docMk/>
            <pc:sldMk cId="524934341" sldId="290"/>
            <ac:picMk id="1026" creationId="{5B843CAC-70F8-FE6A-1B4B-163499776B34}"/>
          </ac:picMkLst>
        </pc:picChg>
      </pc:sldChg>
      <pc:sldChg chg="new del">
        <pc:chgData name="HUỲNH TẤN THỌ" userId="59ccce97-f168-41e3-a6a5-d1e2e54cc825" providerId="ADAL" clId="{325EEB11-5289-4E42-9DD4-40DB78A334C5}" dt="2022-08-03T07:25:12.422" v="174" actId="47"/>
        <pc:sldMkLst>
          <pc:docMk/>
          <pc:sldMk cId="2410238675" sldId="290"/>
        </pc:sldMkLst>
      </pc:sldChg>
      <pc:sldChg chg="modSp new del">
        <pc:chgData name="HUỲNH TẤN THỌ" userId="59ccce97-f168-41e3-a6a5-d1e2e54cc825" providerId="ADAL" clId="{325EEB11-5289-4E42-9DD4-40DB78A334C5}" dt="2022-08-03T07:58:13.441" v="242" actId="47"/>
        <pc:sldMkLst>
          <pc:docMk/>
          <pc:sldMk cId="1051894089" sldId="291"/>
        </pc:sldMkLst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1051894089" sldId="291"/>
            <ac:spMk id="2" creationId="{55459809-FD80-57E4-D387-701BA9084038}"/>
          </ac:spMkLst>
        </pc:spChg>
        <pc:spChg chg="mod">
          <ac:chgData name="HUỲNH TẤN THỌ" userId="59ccce97-f168-41e3-a6a5-d1e2e54cc825" providerId="ADAL" clId="{325EEB11-5289-4E42-9DD4-40DB78A334C5}" dt="2022-08-03T07:51:11.449" v="180"/>
          <ac:spMkLst>
            <pc:docMk/>
            <pc:sldMk cId="1051894089" sldId="291"/>
            <ac:spMk id="3" creationId="{E234035F-7C95-9F5D-2B3B-830734CCC651}"/>
          </ac:spMkLst>
        </pc:spChg>
      </pc:sldChg>
      <pc:sldChg chg="addSp delSp modSp add mod modAnim">
        <pc:chgData name="HUỲNH TẤN THỌ" userId="59ccce97-f168-41e3-a6a5-d1e2e54cc825" providerId="ADAL" clId="{325EEB11-5289-4E42-9DD4-40DB78A334C5}" dt="2022-08-03T15:05:30.317" v="6618"/>
        <pc:sldMkLst>
          <pc:docMk/>
          <pc:sldMk cId="4148441039" sldId="291"/>
        </pc:sldMkLst>
        <pc:spChg chg="mod">
          <ac:chgData name="HUỲNH TẤN THỌ" userId="59ccce97-f168-41e3-a6a5-d1e2e54cc825" providerId="ADAL" clId="{325EEB11-5289-4E42-9DD4-40DB78A334C5}" dt="2022-08-03T09:52:54.561" v="5996" actId="207"/>
          <ac:spMkLst>
            <pc:docMk/>
            <pc:sldMk cId="4148441039" sldId="291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8:36:23.126" v="1393" actId="123"/>
          <ac:spMkLst>
            <pc:docMk/>
            <pc:sldMk cId="4148441039" sldId="291"/>
            <ac:spMk id="3" creationId="{BDEA9B89-42F2-27FA-9EF6-01F47F88D562}"/>
          </ac:spMkLst>
        </pc:spChg>
        <pc:spChg chg="del">
          <ac:chgData name="HUỲNH TẤN THỌ" userId="59ccce97-f168-41e3-a6a5-d1e2e54cc825" providerId="ADAL" clId="{325EEB11-5289-4E42-9DD4-40DB78A334C5}" dt="2022-08-03T08:10:21.946" v="452"/>
          <ac:spMkLst>
            <pc:docMk/>
            <pc:sldMk cId="4148441039" sldId="291"/>
            <ac:spMk id="4" creationId="{3A4BABFB-BE7B-15FD-5F46-D0628F01AEF5}"/>
          </ac:spMkLst>
        </pc:spChg>
        <pc:spChg chg="add del mod">
          <ac:chgData name="HUỲNH TẤN THỌ" userId="59ccce97-f168-41e3-a6a5-d1e2e54cc825" providerId="ADAL" clId="{325EEB11-5289-4E42-9DD4-40DB78A334C5}" dt="2022-08-03T08:12:30.755" v="453"/>
          <ac:spMkLst>
            <pc:docMk/>
            <pc:sldMk cId="4148441039" sldId="291"/>
            <ac:spMk id="5" creationId="{2ADC65B8-7D83-D906-23AD-66360AB1257D}"/>
          </ac:spMkLst>
        </pc:spChg>
        <pc:spChg chg="add del mod">
          <ac:chgData name="HUỲNH TẤN THỌ" userId="59ccce97-f168-41e3-a6a5-d1e2e54cc825" providerId="ADAL" clId="{325EEB11-5289-4E42-9DD4-40DB78A334C5}" dt="2022-08-03T08:12:33.113" v="454"/>
          <ac:spMkLst>
            <pc:docMk/>
            <pc:sldMk cId="4148441039" sldId="291"/>
            <ac:spMk id="6" creationId="{F2C97413-FA9F-3898-01F8-AEC893B9C886}"/>
          </ac:spMkLst>
        </pc:spChg>
        <pc:picChg chg="add mod">
          <ac:chgData name="HUỲNH TẤN THỌ" userId="59ccce97-f168-41e3-a6a5-d1e2e54cc825" providerId="ADAL" clId="{325EEB11-5289-4E42-9DD4-40DB78A334C5}" dt="2022-08-03T08:12:46.224" v="456" actId="1076"/>
          <ac:picMkLst>
            <pc:docMk/>
            <pc:sldMk cId="4148441039" sldId="291"/>
            <ac:picMk id="7" creationId="{CD1DB60B-EBBB-E7C9-8587-17EA025F76AE}"/>
          </ac:picMkLst>
        </pc:picChg>
      </pc:sldChg>
      <pc:sldChg chg="modSp add mod ord modAnim">
        <pc:chgData name="HUỲNH TẤN THỌ" userId="59ccce97-f168-41e3-a6a5-d1e2e54cc825" providerId="ADAL" clId="{325EEB11-5289-4E42-9DD4-40DB78A334C5}" dt="2022-08-03T15:04:08.514" v="6605"/>
        <pc:sldMkLst>
          <pc:docMk/>
          <pc:sldMk cId="2474670938" sldId="292"/>
        </pc:sldMkLst>
        <pc:spChg chg="mod">
          <ac:chgData name="HUỲNH TẤN THỌ" userId="59ccce97-f168-41e3-a6a5-d1e2e54cc825" providerId="ADAL" clId="{325EEB11-5289-4E42-9DD4-40DB78A334C5}" dt="2022-08-03T09:52:27.034" v="5993" actId="207"/>
          <ac:spMkLst>
            <pc:docMk/>
            <pc:sldMk cId="2474670938" sldId="292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9:32:46.042" v="4463" actId="20577"/>
          <ac:spMkLst>
            <pc:docMk/>
            <pc:sldMk cId="2474670938" sldId="292"/>
            <ac:spMk id="3" creationId="{BDEA9B89-42F2-27FA-9EF6-01F47F88D562}"/>
          </ac:spMkLst>
        </pc:spChg>
      </pc:sldChg>
      <pc:sldChg chg="addSp delSp modSp add mod ord modClrScheme modAnim chgLayout modNotesTx">
        <pc:chgData name="HUỲNH TẤN THỌ" userId="59ccce97-f168-41e3-a6a5-d1e2e54cc825" providerId="ADAL" clId="{325EEB11-5289-4E42-9DD4-40DB78A334C5}" dt="2022-08-03T15:09:55.531" v="6659"/>
        <pc:sldMkLst>
          <pc:docMk/>
          <pc:sldMk cId="698753424" sldId="293"/>
        </pc:sldMkLst>
        <pc:spChg chg="mod ord">
          <ac:chgData name="HUỲNH TẤN THỌ" userId="59ccce97-f168-41e3-a6a5-d1e2e54cc825" providerId="ADAL" clId="{325EEB11-5289-4E42-9DD4-40DB78A334C5}" dt="2022-08-03T09:53:15.436" v="6003" actId="207"/>
          <ac:spMkLst>
            <pc:docMk/>
            <pc:sldMk cId="698753424" sldId="293"/>
            <ac:spMk id="2" creationId="{1E40A775-F064-C498-F7EB-48CA00E7C1AF}"/>
          </ac:spMkLst>
        </pc:spChg>
        <pc:spChg chg="mod ord">
          <ac:chgData name="HUỲNH TẤN THỌ" userId="59ccce97-f168-41e3-a6a5-d1e2e54cc825" providerId="ADAL" clId="{325EEB11-5289-4E42-9DD4-40DB78A334C5}" dt="2022-08-03T08:23:08.527" v="937" actId="700"/>
          <ac:spMkLst>
            <pc:docMk/>
            <pc:sldMk cId="698753424" sldId="293"/>
            <ac:spMk id="3" creationId="{BDEA9B89-42F2-27FA-9EF6-01F47F88D562}"/>
          </ac:spMkLst>
        </pc:spChg>
        <pc:spChg chg="add del mod ord">
          <ac:chgData name="HUỲNH TẤN THỌ" userId="59ccce97-f168-41e3-a6a5-d1e2e54cc825" providerId="ADAL" clId="{325EEB11-5289-4E42-9DD4-40DB78A334C5}" dt="2022-08-03T08:25:09.191" v="938"/>
          <ac:spMkLst>
            <pc:docMk/>
            <pc:sldMk cId="698753424" sldId="293"/>
            <ac:spMk id="4" creationId="{590B715F-755F-E3BA-0CA7-50F4C237CD19}"/>
          </ac:spMkLst>
        </pc:spChg>
        <pc:picChg chg="add mod">
          <ac:chgData name="HUỲNH TẤN THỌ" userId="59ccce97-f168-41e3-a6a5-d1e2e54cc825" providerId="ADAL" clId="{325EEB11-5289-4E42-9DD4-40DB78A334C5}" dt="2022-08-03T08:25:09.191" v="938"/>
          <ac:picMkLst>
            <pc:docMk/>
            <pc:sldMk cId="698753424" sldId="293"/>
            <ac:picMk id="5" creationId="{3F9EA407-CD36-7932-9A8B-FF4C6E4E3AA8}"/>
          </ac:picMkLst>
        </pc:picChg>
      </pc:sldChg>
      <pc:sldChg chg="addSp delSp modSp add mod ord modClrScheme modAnim chgLayout">
        <pc:chgData name="HUỲNH TẤN THỌ" userId="59ccce97-f168-41e3-a6a5-d1e2e54cc825" providerId="ADAL" clId="{325EEB11-5289-4E42-9DD4-40DB78A334C5}" dt="2022-08-03T15:08:08.392" v="6639"/>
        <pc:sldMkLst>
          <pc:docMk/>
          <pc:sldMk cId="2896915932" sldId="294"/>
        </pc:sldMkLst>
        <pc:spChg chg="mod ord">
          <ac:chgData name="HUỲNH TẤN THỌ" userId="59ccce97-f168-41e3-a6a5-d1e2e54cc825" providerId="ADAL" clId="{325EEB11-5289-4E42-9DD4-40DB78A334C5}" dt="2022-08-03T09:53:07.876" v="6000" actId="207"/>
          <ac:spMkLst>
            <pc:docMk/>
            <pc:sldMk cId="2896915932" sldId="294"/>
            <ac:spMk id="2" creationId="{1E40A775-F064-C498-F7EB-48CA00E7C1AF}"/>
          </ac:spMkLst>
        </pc:spChg>
        <pc:spChg chg="mod ord">
          <ac:chgData name="HUỲNH TẤN THỌ" userId="59ccce97-f168-41e3-a6a5-d1e2e54cc825" providerId="ADAL" clId="{325EEB11-5289-4E42-9DD4-40DB78A334C5}" dt="2022-08-03T09:32:24.007" v="4440" actId="20577"/>
          <ac:spMkLst>
            <pc:docMk/>
            <pc:sldMk cId="2896915932" sldId="294"/>
            <ac:spMk id="3" creationId="{BDEA9B89-42F2-27FA-9EF6-01F47F88D562}"/>
          </ac:spMkLst>
        </pc:spChg>
        <pc:spChg chg="add del mod ord">
          <ac:chgData name="HUỲNH TẤN THỌ" userId="59ccce97-f168-41e3-a6a5-d1e2e54cc825" providerId="ADAL" clId="{325EEB11-5289-4E42-9DD4-40DB78A334C5}" dt="2022-08-03T08:29:07.960" v="1101"/>
          <ac:spMkLst>
            <pc:docMk/>
            <pc:sldMk cId="2896915932" sldId="294"/>
            <ac:spMk id="4" creationId="{6493F70A-0305-DE89-05CF-A84D94007C41}"/>
          </ac:spMkLst>
        </pc:spChg>
        <pc:picChg chg="add mod">
          <ac:chgData name="HUỲNH TẤN THỌ" userId="59ccce97-f168-41e3-a6a5-d1e2e54cc825" providerId="ADAL" clId="{325EEB11-5289-4E42-9DD4-40DB78A334C5}" dt="2022-08-03T08:29:07.960" v="1101"/>
          <ac:picMkLst>
            <pc:docMk/>
            <pc:sldMk cId="2896915932" sldId="294"/>
            <ac:picMk id="5" creationId="{76F78ED3-92D9-9708-9283-C7076513143B}"/>
          </ac:picMkLst>
        </pc:picChg>
      </pc:sldChg>
      <pc:sldChg chg="modSp add del mod">
        <pc:chgData name="HUỲNH TẤN THỌ" userId="59ccce97-f168-41e3-a6a5-d1e2e54cc825" providerId="ADAL" clId="{325EEB11-5289-4E42-9DD4-40DB78A334C5}" dt="2022-08-03T08:29:59.032" v="1114" actId="47"/>
        <pc:sldMkLst>
          <pc:docMk/>
          <pc:sldMk cId="2525528942" sldId="295"/>
        </pc:sldMkLst>
        <pc:spChg chg="mod">
          <ac:chgData name="HUỲNH TẤN THỌ" userId="59ccce97-f168-41e3-a6a5-d1e2e54cc825" providerId="ADAL" clId="{325EEB11-5289-4E42-9DD4-40DB78A334C5}" dt="2022-08-03T08:29:43.592" v="1110" actId="20577"/>
          <ac:spMkLst>
            <pc:docMk/>
            <pc:sldMk cId="2525528942" sldId="295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8:29:50.548" v="1112" actId="21"/>
          <ac:spMkLst>
            <pc:docMk/>
            <pc:sldMk cId="2525528942" sldId="295"/>
            <ac:spMk id="3" creationId="{BDEA9B89-42F2-27FA-9EF6-01F47F88D562}"/>
          </ac:spMkLst>
        </pc:spChg>
      </pc:sldChg>
      <pc:sldChg chg="addSp delSp modSp add del mod ord modClrScheme chgLayout">
        <pc:chgData name="HUỲNH TẤN THỌ" userId="59ccce97-f168-41e3-a6a5-d1e2e54cc825" providerId="ADAL" clId="{325EEB11-5289-4E42-9DD4-40DB78A334C5}" dt="2022-08-03T09:43:48.469" v="4752" actId="47"/>
        <pc:sldMkLst>
          <pc:docMk/>
          <pc:sldMk cId="509213623" sldId="296"/>
        </pc:sldMkLst>
        <pc:spChg chg="mod ord">
          <ac:chgData name="HUỲNH TẤN THỌ" userId="59ccce97-f168-41e3-a6a5-d1e2e54cc825" providerId="ADAL" clId="{325EEB11-5289-4E42-9DD4-40DB78A334C5}" dt="2022-08-03T09:41:32.159" v="4720" actId="27636"/>
          <ac:spMkLst>
            <pc:docMk/>
            <pc:sldMk cId="509213623" sldId="296"/>
            <ac:spMk id="2" creationId="{1E40A775-F064-C498-F7EB-48CA00E7C1AF}"/>
          </ac:spMkLst>
        </pc:spChg>
        <pc:spChg chg="mod ord">
          <ac:chgData name="HUỲNH TẤN THỌ" userId="59ccce97-f168-41e3-a6a5-d1e2e54cc825" providerId="ADAL" clId="{325EEB11-5289-4E42-9DD4-40DB78A334C5}" dt="2022-08-03T09:42:40.779" v="4732" actId="21"/>
          <ac:spMkLst>
            <pc:docMk/>
            <pc:sldMk cId="509213623" sldId="296"/>
            <ac:spMk id="3" creationId="{BDEA9B89-42F2-27FA-9EF6-01F47F88D562}"/>
          </ac:spMkLst>
        </pc:spChg>
        <pc:picChg chg="del mod ord">
          <ac:chgData name="HUỲNH TẤN THỌ" userId="59ccce97-f168-41e3-a6a5-d1e2e54cc825" providerId="ADAL" clId="{325EEB11-5289-4E42-9DD4-40DB78A334C5}" dt="2022-08-03T08:30:06.850" v="1116" actId="478"/>
          <ac:picMkLst>
            <pc:docMk/>
            <pc:sldMk cId="509213623" sldId="296"/>
            <ac:picMk id="5" creationId="{76F78ED3-92D9-9708-9283-C7076513143B}"/>
          </ac:picMkLst>
        </pc:picChg>
        <pc:picChg chg="add del">
          <ac:chgData name="HUỲNH TẤN THỌ" userId="59ccce97-f168-41e3-a6a5-d1e2e54cc825" providerId="ADAL" clId="{325EEB11-5289-4E42-9DD4-40DB78A334C5}" dt="2022-08-03T09:41:26.246" v="4716" actId="22"/>
          <ac:picMkLst>
            <pc:docMk/>
            <pc:sldMk cId="509213623" sldId="296"/>
            <ac:picMk id="6" creationId="{482C2179-9EAB-3242-67E7-0017C0BE1140}"/>
          </ac:picMkLst>
        </pc:picChg>
      </pc:sldChg>
      <pc:sldChg chg="modSp add mod modAnim">
        <pc:chgData name="HUỲNH TẤN THỌ" userId="59ccce97-f168-41e3-a6a5-d1e2e54cc825" providerId="ADAL" clId="{325EEB11-5289-4E42-9DD4-40DB78A334C5}" dt="2022-08-03T15:10:22.356" v="6664"/>
        <pc:sldMkLst>
          <pc:docMk/>
          <pc:sldMk cId="3859377225" sldId="297"/>
        </pc:sldMkLst>
        <pc:spChg chg="mod">
          <ac:chgData name="HUỲNH TẤN THỌ" userId="59ccce97-f168-41e3-a6a5-d1e2e54cc825" providerId="ADAL" clId="{325EEB11-5289-4E42-9DD4-40DB78A334C5}" dt="2022-08-03T09:53:18.188" v="6004" actId="207"/>
          <ac:spMkLst>
            <pc:docMk/>
            <pc:sldMk cId="3859377225" sldId="297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8:37:26.159" v="1422" actId="5793"/>
          <ac:spMkLst>
            <pc:docMk/>
            <pc:sldMk cId="3859377225" sldId="297"/>
            <ac:spMk id="3" creationId="{BDEA9B89-42F2-27FA-9EF6-01F47F88D562}"/>
          </ac:spMkLst>
        </pc:spChg>
      </pc:sldChg>
      <pc:sldChg chg="modSp add mod modAnim modNotesTx">
        <pc:chgData name="HUỲNH TẤN THỌ" userId="59ccce97-f168-41e3-a6a5-d1e2e54cc825" providerId="ADAL" clId="{325EEB11-5289-4E42-9DD4-40DB78A334C5}" dt="2022-08-03T15:31:00.898" v="6803" actId="20577"/>
        <pc:sldMkLst>
          <pc:docMk/>
          <pc:sldMk cId="3445855034" sldId="298"/>
        </pc:sldMkLst>
        <pc:spChg chg="mod">
          <ac:chgData name="HUỲNH TẤN THỌ" userId="59ccce97-f168-41e3-a6a5-d1e2e54cc825" providerId="ADAL" clId="{325EEB11-5289-4E42-9DD4-40DB78A334C5}" dt="2022-08-03T09:53:22.747" v="6005" actId="207"/>
          <ac:spMkLst>
            <pc:docMk/>
            <pc:sldMk cId="3445855034" sldId="298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15:31:00.898" v="6803" actId="20577"/>
          <ac:spMkLst>
            <pc:docMk/>
            <pc:sldMk cId="3445855034" sldId="298"/>
            <ac:spMk id="3" creationId="{BDEA9B89-42F2-27FA-9EF6-01F47F88D562}"/>
          </ac:spMkLst>
        </pc:spChg>
      </pc:sldChg>
      <pc:sldChg chg="modSp add mod">
        <pc:chgData name="HUỲNH TẤN THỌ" userId="59ccce97-f168-41e3-a6a5-d1e2e54cc825" providerId="ADAL" clId="{325EEB11-5289-4E42-9DD4-40DB78A334C5}" dt="2022-08-03T09:53:25.771" v="6006" actId="207"/>
        <pc:sldMkLst>
          <pc:docMk/>
          <pc:sldMk cId="1066306427" sldId="299"/>
        </pc:sldMkLst>
        <pc:spChg chg="mod">
          <ac:chgData name="HUỲNH TẤN THỌ" userId="59ccce97-f168-41e3-a6a5-d1e2e54cc825" providerId="ADAL" clId="{325EEB11-5289-4E42-9DD4-40DB78A334C5}" dt="2022-08-03T09:53:25.771" v="6006" actId="207"/>
          <ac:spMkLst>
            <pc:docMk/>
            <pc:sldMk cId="1066306427" sldId="299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9:51:04.568" v="5901" actId="20577"/>
          <ac:spMkLst>
            <pc:docMk/>
            <pc:sldMk cId="1066306427" sldId="299"/>
            <ac:spMk id="3" creationId="{BDEA9B89-42F2-27FA-9EF6-01F47F88D562}"/>
          </ac:spMkLst>
        </pc:spChg>
      </pc:sldChg>
      <pc:sldChg chg="modSp add del mod">
        <pc:chgData name="HUỲNH TẤN THỌ" userId="59ccce97-f168-41e3-a6a5-d1e2e54cc825" providerId="ADAL" clId="{325EEB11-5289-4E42-9DD4-40DB78A334C5}" dt="2022-08-03T09:43:48.469" v="4752" actId="47"/>
        <pc:sldMkLst>
          <pc:docMk/>
          <pc:sldMk cId="2576535154" sldId="300"/>
        </pc:sldMkLst>
        <pc:spChg chg="mod">
          <ac:chgData name="HUỲNH TẤN THỌ" userId="59ccce97-f168-41e3-a6a5-d1e2e54cc825" providerId="ADAL" clId="{325EEB11-5289-4E42-9DD4-40DB78A334C5}" dt="2022-08-03T09:05:11.487" v="2452" actId="20577"/>
          <ac:spMkLst>
            <pc:docMk/>
            <pc:sldMk cId="2576535154" sldId="300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8:50:29.640" v="1654" actId="20577"/>
          <ac:spMkLst>
            <pc:docMk/>
            <pc:sldMk cId="2576535154" sldId="300"/>
            <ac:spMk id="3" creationId="{BDEA9B89-42F2-27FA-9EF6-01F47F88D562}"/>
          </ac:spMkLst>
        </pc:spChg>
      </pc:sldChg>
      <pc:sldChg chg="modSp add mod ord modAnim">
        <pc:chgData name="HUỲNH TẤN THỌ" userId="59ccce97-f168-41e3-a6a5-d1e2e54cc825" providerId="ADAL" clId="{325EEB11-5289-4E42-9DD4-40DB78A334C5}" dt="2022-08-03T15:11:09.625" v="6670"/>
        <pc:sldMkLst>
          <pc:docMk/>
          <pc:sldMk cId="559423108" sldId="301"/>
        </pc:sldMkLst>
        <pc:spChg chg="mod">
          <ac:chgData name="HUỲNH TẤN THỌ" userId="59ccce97-f168-41e3-a6a5-d1e2e54cc825" providerId="ADAL" clId="{325EEB11-5289-4E42-9DD4-40DB78A334C5}" dt="2022-08-03T09:53:35.013" v="6009" actId="207"/>
          <ac:spMkLst>
            <pc:docMk/>
            <pc:sldMk cId="559423108" sldId="301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8:53:42.322" v="1924" actId="5793"/>
          <ac:spMkLst>
            <pc:docMk/>
            <pc:sldMk cId="559423108" sldId="301"/>
            <ac:spMk id="3" creationId="{BDEA9B89-42F2-27FA-9EF6-01F47F88D562}"/>
          </ac:spMkLst>
        </pc:spChg>
      </pc:sldChg>
      <pc:sldChg chg="modSp add mod modAnim">
        <pc:chgData name="HUỲNH TẤN THỌ" userId="59ccce97-f168-41e3-a6a5-d1e2e54cc825" providerId="ADAL" clId="{325EEB11-5289-4E42-9DD4-40DB78A334C5}" dt="2022-08-03T15:11:57" v="6674"/>
        <pc:sldMkLst>
          <pc:docMk/>
          <pc:sldMk cId="2600482036" sldId="302"/>
        </pc:sldMkLst>
        <pc:spChg chg="mod">
          <ac:chgData name="HUỲNH TẤN THỌ" userId="59ccce97-f168-41e3-a6a5-d1e2e54cc825" providerId="ADAL" clId="{325EEB11-5289-4E42-9DD4-40DB78A334C5}" dt="2022-08-03T09:53:32.212" v="6008" actId="207"/>
          <ac:spMkLst>
            <pc:docMk/>
            <pc:sldMk cId="2600482036" sldId="302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8:54:39.291" v="1991" actId="20577"/>
          <ac:spMkLst>
            <pc:docMk/>
            <pc:sldMk cId="2600482036" sldId="302"/>
            <ac:spMk id="3" creationId="{BDEA9B89-42F2-27FA-9EF6-01F47F88D562}"/>
          </ac:spMkLst>
        </pc:spChg>
      </pc:sldChg>
      <pc:sldChg chg="modSp add mod modAnim">
        <pc:chgData name="HUỲNH TẤN THỌ" userId="59ccce97-f168-41e3-a6a5-d1e2e54cc825" providerId="ADAL" clId="{325EEB11-5289-4E42-9DD4-40DB78A334C5}" dt="2022-08-03T15:12:11.521" v="6675"/>
        <pc:sldMkLst>
          <pc:docMk/>
          <pc:sldMk cId="1371998338" sldId="303"/>
        </pc:sldMkLst>
        <pc:spChg chg="mod">
          <ac:chgData name="HUỲNH TẤN THỌ" userId="59ccce97-f168-41e3-a6a5-d1e2e54cc825" providerId="ADAL" clId="{325EEB11-5289-4E42-9DD4-40DB78A334C5}" dt="2022-08-03T09:53:37.757" v="6010" actId="207"/>
          <ac:spMkLst>
            <pc:docMk/>
            <pc:sldMk cId="1371998338" sldId="303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8:55:38.326" v="2072" actId="20577"/>
          <ac:spMkLst>
            <pc:docMk/>
            <pc:sldMk cId="1371998338" sldId="303"/>
            <ac:spMk id="3" creationId="{BDEA9B89-42F2-27FA-9EF6-01F47F88D562}"/>
          </ac:spMkLst>
        </pc:spChg>
      </pc:sldChg>
      <pc:sldChg chg="modSp add mod modAnim">
        <pc:chgData name="HUỲNH TẤN THỌ" userId="59ccce97-f168-41e3-a6a5-d1e2e54cc825" providerId="ADAL" clId="{325EEB11-5289-4E42-9DD4-40DB78A334C5}" dt="2022-08-03T15:12:29.575" v="6678"/>
        <pc:sldMkLst>
          <pc:docMk/>
          <pc:sldMk cId="77895247" sldId="304"/>
        </pc:sldMkLst>
        <pc:spChg chg="mod">
          <ac:chgData name="HUỲNH TẤN THỌ" userId="59ccce97-f168-41e3-a6a5-d1e2e54cc825" providerId="ADAL" clId="{325EEB11-5289-4E42-9DD4-40DB78A334C5}" dt="2022-08-03T09:53:39.925" v="6011" actId="207"/>
          <ac:spMkLst>
            <pc:docMk/>
            <pc:sldMk cId="77895247" sldId="304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8:58:29.042" v="2290" actId="20577"/>
          <ac:spMkLst>
            <pc:docMk/>
            <pc:sldMk cId="77895247" sldId="304"/>
            <ac:spMk id="3" creationId="{BDEA9B89-42F2-27FA-9EF6-01F47F88D562}"/>
          </ac:spMkLst>
        </pc:spChg>
      </pc:sldChg>
      <pc:sldChg chg="modSp add mod modAnim">
        <pc:chgData name="HUỲNH TẤN THỌ" userId="59ccce97-f168-41e3-a6a5-d1e2e54cc825" providerId="ADAL" clId="{325EEB11-5289-4E42-9DD4-40DB78A334C5}" dt="2022-08-03T15:13:17.953" v="6687"/>
        <pc:sldMkLst>
          <pc:docMk/>
          <pc:sldMk cId="1090008795" sldId="305"/>
        </pc:sldMkLst>
        <pc:spChg chg="mod">
          <ac:chgData name="HUỲNH TẤN THỌ" userId="59ccce97-f168-41e3-a6a5-d1e2e54cc825" providerId="ADAL" clId="{325EEB11-5289-4E42-9DD4-40DB78A334C5}" dt="2022-08-03T09:53:45.678" v="6013" actId="207"/>
          <ac:spMkLst>
            <pc:docMk/>
            <pc:sldMk cId="1090008795" sldId="305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8:59:21.327" v="2310" actId="20577"/>
          <ac:spMkLst>
            <pc:docMk/>
            <pc:sldMk cId="1090008795" sldId="305"/>
            <ac:spMk id="3" creationId="{BDEA9B89-42F2-27FA-9EF6-01F47F88D562}"/>
          </ac:spMkLst>
        </pc:spChg>
      </pc:sldChg>
      <pc:sldChg chg="modSp add mod ord modAnim">
        <pc:chgData name="HUỲNH TẤN THỌ" userId="59ccce97-f168-41e3-a6a5-d1e2e54cc825" providerId="ADAL" clId="{325EEB11-5289-4E42-9DD4-40DB78A334C5}" dt="2022-08-03T15:12:51.004" v="6682"/>
        <pc:sldMkLst>
          <pc:docMk/>
          <pc:sldMk cId="1121978856" sldId="306"/>
        </pc:sldMkLst>
        <pc:spChg chg="mod">
          <ac:chgData name="HUỲNH TẤN THỌ" userId="59ccce97-f168-41e3-a6a5-d1e2e54cc825" providerId="ADAL" clId="{325EEB11-5289-4E42-9DD4-40DB78A334C5}" dt="2022-08-03T09:53:42.518" v="6012" actId="207"/>
          <ac:spMkLst>
            <pc:docMk/>
            <pc:sldMk cId="1121978856" sldId="306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8:58:00.377" v="2263" actId="20577"/>
          <ac:spMkLst>
            <pc:docMk/>
            <pc:sldMk cId="1121978856" sldId="306"/>
            <ac:spMk id="3" creationId="{BDEA9B89-42F2-27FA-9EF6-01F47F88D562}"/>
          </ac:spMkLst>
        </pc:spChg>
      </pc:sldChg>
      <pc:sldChg chg="addSp delSp modSp add mod ord modAnim modNotesTx">
        <pc:chgData name="HUỲNH TẤN THỌ" userId="59ccce97-f168-41e3-a6a5-d1e2e54cc825" providerId="ADAL" clId="{325EEB11-5289-4E42-9DD4-40DB78A334C5}" dt="2022-08-03T15:13:58.926" v="6709" actId="20577"/>
        <pc:sldMkLst>
          <pc:docMk/>
          <pc:sldMk cId="1909402399" sldId="307"/>
        </pc:sldMkLst>
        <pc:spChg chg="mod">
          <ac:chgData name="HUỲNH TẤN THỌ" userId="59ccce97-f168-41e3-a6a5-d1e2e54cc825" providerId="ADAL" clId="{325EEB11-5289-4E42-9DD4-40DB78A334C5}" dt="2022-08-03T09:53:48.213" v="6014" actId="207"/>
          <ac:spMkLst>
            <pc:docMk/>
            <pc:sldMk cId="1909402399" sldId="307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15:13:58.926" v="6709" actId="20577"/>
          <ac:spMkLst>
            <pc:docMk/>
            <pc:sldMk cId="1909402399" sldId="307"/>
            <ac:spMk id="3" creationId="{BDEA9B89-42F2-27FA-9EF6-01F47F88D562}"/>
          </ac:spMkLst>
        </pc:spChg>
        <pc:spChg chg="add del mod">
          <ac:chgData name="HUỲNH TẤN THỌ" userId="59ccce97-f168-41e3-a6a5-d1e2e54cc825" providerId="ADAL" clId="{325EEB11-5289-4E42-9DD4-40DB78A334C5}" dt="2022-08-03T09:02:09.002" v="2351" actId="478"/>
          <ac:spMkLst>
            <pc:docMk/>
            <pc:sldMk cId="1909402399" sldId="307"/>
            <ac:spMk id="6" creationId="{5EB89A12-650B-DD45-6AC3-7D8B5D096709}"/>
          </ac:spMkLst>
        </pc:spChg>
        <pc:spChg chg="add del">
          <ac:chgData name="HUỲNH TẤN THỌ" userId="59ccce97-f168-41e3-a6a5-d1e2e54cc825" providerId="ADAL" clId="{325EEB11-5289-4E42-9DD4-40DB78A334C5}" dt="2022-08-03T09:02:19.027" v="2353" actId="478"/>
          <ac:spMkLst>
            <pc:docMk/>
            <pc:sldMk cId="1909402399" sldId="307"/>
            <ac:spMk id="9" creationId="{6FE840FF-1542-A747-6457-C80D17F501CF}"/>
          </ac:spMkLst>
        </pc:spChg>
        <pc:spChg chg="add del mod">
          <ac:chgData name="HUỲNH TẤN THỌ" userId="59ccce97-f168-41e3-a6a5-d1e2e54cc825" providerId="ADAL" clId="{325EEB11-5289-4E42-9DD4-40DB78A334C5}" dt="2022-08-03T09:02:20.611" v="2354"/>
          <ac:spMkLst>
            <pc:docMk/>
            <pc:sldMk cId="1909402399" sldId="307"/>
            <ac:spMk id="10" creationId="{6D628720-B045-E416-0818-23464F7147D1}"/>
          </ac:spMkLst>
        </pc:spChg>
        <pc:picChg chg="add del">
          <ac:chgData name="HUỲNH TẤN THỌ" userId="59ccce97-f168-41e3-a6a5-d1e2e54cc825" providerId="ADAL" clId="{325EEB11-5289-4E42-9DD4-40DB78A334C5}" dt="2022-08-03T09:02:19.027" v="2353" actId="478"/>
          <ac:picMkLst>
            <pc:docMk/>
            <pc:sldMk cId="1909402399" sldId="307"/>
            <ac:picMk id="5" creationId="{3F9EA407-CD36-7932-9A8B-FF4C6E4E3AA8}"/>
          </ac:picMkLst>
        </pc:picChg>
        <pc:picChg chg="add del mod">
          <ac:chgData name="HUỲNH TẤN THỌ" userId="59ccce97-f168-41e3-a6a5-d1e2e54cc825" providerId="ADAL" clId="{325EEB11-5289-4E42-9DD4-40DB78A334C5}" dt="2022-08-03T09:01:18.868" v="2346"/>
          <ac:picMkLst>
            <pc:docMk/>
            <pc:sldMk cId="1909402399" sldId="307"/>
            <ac:picMk id="7" creationId="{ADC64B67-0042-7CEE-E6CA-F2861DB18B67}"/>
          </ac:picMkLst>
        </pc:picChg>
        <pc:picChg chg="add del mod">
          <ac:chgData name="HUỲNH TẤN THỌ" userId="59ccce97-f168-41e3-a6a5-d1e2e54cc825" providerId="ADAL" clId="{325EEB11-5289-4E42-9DD4-40DB78A334C5}" dt="2022-08-03T09:01:56.098" v="2350"/>
          <ac:picMkLst>
            <pc:docMk/>
            <pc:sldMk cId="1909402399" sldId="307"/>
            <ac:picMk id="8" creationId="{393461C7-398C-6D45-20F3-A452E9614037}"/>
          </ac:picMkLst>
        </pc:picChg>
        <pc:picChg chg="add mod">
          <ac:chgData name="HUỲNH TẤN THỌ" userId="59ccce97-f168-41e3-a6a5-d1e2e54cc825" providerId="ADAL" clId="{325EEB11-5289-4E42-9DD4-40DB78A334C5}" dt="2022-08-03T09:02:20.611" v="2354"/>
          <ac:picMkLst>
            <pc:docMk/>
            <pc:sldMk cId="1909402399" sldId="307"/>
            <ac:picMk id="11" creationId="{DB5BB812-CCF4-DEF1-BE25-168D542B368F}"/>
          </ac:picMkLst>
        </pc:picChg>
      </pc:sldChg>
      <pc:sldChg chg="modSp add mod modAnim">
        <pc:chgData name="HUỲNH TẤN THỌ" userId="59ccce97-f168-41e3-a6a5-d1e2e54cc825" providerId="ADAL" clId="{325EEB11-5289-4E42-9DD4-40DB78A334C5}" dt="2022-08-03T15:14:09.460" v="6712"/>
        <pc:sldMkLst>
          <pc:docMk/>
          <pc:sldMk cId="1220334751" sldId="308"/>
        </pc:sldMkLst>
        <pc:spChg chg="mod">
          <ac:chgData name="HUỲNH TẤN THỌ" userId="59ccce97-f168-41e3-a6a5-d1e2e54cc825" providerId="ADAL" clId="{325EEB11-5289-4E42-9DD4-40DB78A334C5}" dt="2022-08-03T09:53:51.028" v="6015" actId="207"/>
          <ac:spMkLst>
            <pc:docMk/>
            <pc:sldMk cId="1220334751" sldId="308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9:08:38.779" v="2556" actId="255"/>
          <ac:spMkLst>
            <pc:docMk/>
            <pc:sldMk cId="1220334751" sldId="308"/>
            <ac:spMk id="3" creationId="{BDEA9B89-42F2-27FA-9EF6-01F47F88D562}"/>
          </ac:spMkLst>
        </pc:spChg>
      </pc:sldChg>
      <pc:sldChg chg="modSp add mod modAnim">
        <pc:chgData name="HUỲNH TẤN THỌ" userId="59ccce97-f168-41e3-a6a5-d1e2e54cc825" providerId="ADAL" clId="{325EEB11-5289-4E42-9DD4-40DB78A334C5}" dt="2022-08-03T15:14:24.732" v="6715"/>
        <pc:sldMkLst>
          <pc:docMk/>
          <pc:sldMk cId="2638523338" sldId="309"/>
        </pc:sldMkLst>
        <pc:spChg chg="mod">
          <ac:chgData name="HUỲNH TẤN THỌ" userId="59ccce97-f168-41e3-a6a5-d1e2e54cc825" providerId="ADAL" clId="{325EEB11-5289-4E42-9DD4-40DB78A334C5}" dt="2022-08-03T09:53:53.700" v="6016" actId="207"/>
          <ac:spMkLst>
            <pc:docMk/>
            <pc:sldMk cId="2638523338" sldId="309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9:08:32.535" v="2555" actId="255"/>
          <ac:spMkLst>
            <pc:docMk/>
            <pc:sldMk cId="2638523338" sldId="309"/>
            <ac:spMk id="3" creationId="{BDEA9B89-42F2-27FA-9EF6-01F47F88D562}"/>
          </ac:spMkLst>
        </pc:spChg>
      </pc:sldChg>
      <pc:sldChg chg="modSp add mod modAnim">
        <pc:chgData name="HUỲNH TẤN THỌ" userId="59ccce97-f168-41e3-a6a5-d1e2e54cc825" providerId="ADAL" clId="{325EEB11-5289-4E42-9DD4-40DB78A334C5}" dt="2022-08-03T15:14:36.155" v="6718"/>
        <pc:sldMkLst>
          <pc:docMk/>
          <pc:sldMk cId="3386258609" sldId="310"/>
        </pc:sldMkLst>
        <pc:spChg chg="mod">
          <ac:chgData name="HUỲNH TẤN THỌ" userId="59ccce97-f168-41e3-a6a5-d1e2e54cc825" providerId="ADAL" clId="{325EEB11-5289-4E42-9DD4-40DB78A334C5}" dt="2022-08-03T09:53:56.125" v="6017" actId="207"/>
          <ac:spMkLst>
            <pc:docMk/>
            <pc:sldMk cId="3386258609" sldId="310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9:08:20.504" v="2554" actId="20577"/>
          <ac:spMkLst>
            <pc:docMk/>
            <pc:sldMk cId="3386258609" sldId="310"/>
            <ac:spMk id="3" creationId="{BDEA9B89-42F2-27FA-9EF6-01F47F88D562}"/>
          </ac:spMkLst>
        </pc:spChg>
      </pc:sldChg>
      <pc:sldChg chg="addSp delSp modSp add mod modAnim">
        <pc:chgData name="HUỲNH TẤN THỌ" userId="59ccce97-f168-41e3-a6a5-d1e2e54cc825" providerId="ADAL" clId="{325EEB11-5289-4E42-9DD4-40DB78A334C5}" dt="2022-08-03T15:14:58.057" v="6725"/>
        <pc:sldMkLst>
          <pc:docMk/>
          <pc:sldMk cId="2419528750" sldId="311"/>
        </pc:sldMkLst>
        <pc:spChg chg="mod">
          <ac:chgData name="HUỲNH TẤN THỌ" userId="59ccce97-f168-41e3-a6a5-d1e2e54cc825" providerId="ADAL" clId="{325EEB11-5289-4E42-9DD4-40DB78A334C5}" dt="2022-08-03T09:53:58.971" v="6018" actId="207"/>
          <ac:spMkLst>
            <pc:docMk/>
            <pc:sldMk cId="2419528750" sldId="311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9:12:52.648" v="3102" actId="20577"/>
          <ac:spMkLst>
            <pc:docMk/>
            <pc:sldMk cId="2419528750" sldId="311"/>
            <ac:spMk id="3" creationId="{BDEA9B89-42F2-27FA-9EF6-01F47F88D562}"/>
          </ac:spMkLst>
        </pc:spChg>
        <pc:spChg chg="add del mod">
          <ac:chgData name="HUỲNH TẤN THỌ" userId="59ccce97-f168-41e3-a6a5-d1e2e54cc825" providerId="ADAL" clId="{325EEB11-5289-4E42-9DD4-40DB78A334C5}" dt="2022-08-03T09:10:30.354" v="2569"/>
          <ac:spMkLst>
            <pc:docMk/>
            <pc:sldMk cId="2419528750" sldId="311"/>
            <ac:spMk id="5" creationId="{CFE4DD6E-2005-6260-6699-C16843829DE0}"/>
          </ac:spMkLst>
        </pc:spChg>
        <pc:picChg chg="add mod">
          <ac:chgData name="HUỲNH TẤN THỌ" userId="59ccce97-f168-41e3-a6a5-d1e2e54cc825" providerId="ADAL" clId="{325EEB11-5289-4E42-9DD4-40DB78A334C5}" dt="2022-08-03T09:10:30.354" v="2569"/>
          <ac:picMkLst>
            <pc:docMk/>
            <pc:sldMk cId="2419528750" sldId="311"/>
            <ac:picMk id="6" creationId="{3DDBCE74-5FB2-67C1-3A68-EC7CE5838432}"/>
          </ac:picMkLst>
        </pc:picChg>
        <pc:picChg chg="del">
          <ac:chgData name="HUỲNH TẤN THỌ" userId="59ccce97-f168-41e3-a6a5-d1e2e54cc825" providerId="ADAL" clId="{325EEB11-5289-4E42-9DD4-40DB78A334C5}" dt="2022-08-03T09:10:28.758" v="2568" actId="478"/>
          <ac:picMkLst>
            <pc:docMk/>
            <pc:sldMk cId="2419528750" sldId="311"/>
            <ac:picMk id="11" creationId="{DB5BB812-CCF4-DEF1-BE25-168D542B368F}"/>
          </ac:picMkLst>
        </pc:picChg>
        <pc:picChg chg="add del">
          <ac:chgData name="HUỲNH TẤN THỌ" userId="59ccce97-f168-41e3-a6a5-d1e2e54cc825" providerId="ADAL" clId="{325EEB11-5289-4E42-9DD4-40DB78A334C5}" dt="2022-08-03T09:10:27.595" v="2567"/>
          <ac:picMkLst>
            <pc:docMk/>
            <pc:sldMk cId="2419528750" sldId="311"/>
            <ac:picMk id="4098" creationId="{88AF5723-1B76-0C57-E3B7-CFEDD40D6C3F}"/>
          </ac:picMkLst>
        </pc:picChg>
      </pc:sldChg>
      <pc:sldChg chg="modSp add mod modAnim">
        <pc:chgData name="HUỲNH TẤN THỌ" userId="59ccce97-f168-41e3-a6a5-d1e2e54cc825" providerId="ADAL" clId="{325EEB11-5289-4E42-9DD4-40DB78A334C5}" dt="2022-08-03T15:15:21.124" v="6730" actId="20577"/>
        <pc:sldMkLst>
          <pc:docMk/>
          <pc:sldMk cId="3029729808" sldId="312"/>
        </pc:sldMkLst>
        <pc:spChg chg="mod">
          <ac:chgData name="HUỲNH TẤN THỌ" userId="59ccce97-f168-41e3-a6a5-d1e2e54cc825" providerId="ADAL" clId="{325EEB11-5289-4E42-9DD4-40DB78A334C5}" dt="2022-08-03T09:54:01.459" v="6019" actId="207"/>
          <ac:spMkLst>
            <pc:docMk/>
            <pc:sldMk cId="3029729808" sldId="312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15:15:21.124" v="6730" actId="20577"/>
          <ac:spMkLst>
            <pc:docMk/>
            <pc:sldMk cId="3029729808" sldId="312"/>
            <ac:spMk id="3" creationId="{BDEA9B89-42F2-27FA-9EF6-01F47F88D562}"/>
          </ac:spMkLst>
        </pc:spChg>
      </pc:sldChg>
      <pc:sldChg chg="modSp add mod modAnim">
        <pc:chgData name="HUỲNH TẤN THỌ" userId="59ccce97-f168-41e3-a6a5-d1e2e54cc825" providerId="ADAL" clId="{325EEB11-5289-4E42-9DD4-40DB78A334C5}" dt="2022-08-03T15:16:13.900" v="6773"/>
        <pc:sldMkLst>
          <pc:docMk/>
          <pc:sldMk cId="45543747" sldId="313"/>
        </pc:sldMkLst>
        <pc:spChg chg="mod">
          <ac:chgData name="HUỲNH TẤN THỌ" userId="59ccce97-f168-41e3-a6a5-d1e2e54cc825" providerId="ADAL" clId="{325EEB11-5289-4E42-9DD4-40DB78A334C5}" dt="2022-08-03T09:54:10.260" v="6022" actId="207"/>
          <ac:spMkLst>
            <pc:docMk/>
            <pc:sldMk cId="45543747" sldId="313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9:30:34.841" v="4339" actId="20577"/>
          <ac:spMkLst>
            <pc:docMk/>
            <pc:sldMk cId="45543747" sldId="313"/>
            <ac:spMk id="3" creationId="{BDEA9B89-42F2-27FA-9EF6-01F47F88D562}"/>
          </ac:spMkLst>
        </pc:spChg>
      </pc:sldChg>
      <pc:sldChg chg="modSp add mod modAnim">
        <pc:chgData name="HUỲNH TẤN THỌ" userId="59ccce97-f168-41e3-a6a5-d1e2e54cc825" providerId="ADAL" clId="{325EEB11-5289-4E42-9DD4-40DB78A334C5}" dt="2022-08-03T15:16:25.349" v="6776"/>
        <pc:sldMkLst>
          <pc:docMk/>
          <pc:sldMk cId="3444364232" sldId="314"/>
        </pc:sldMkLst>
        <pc:spChg chg="mod">
          <ac:chgData name="HUỲNH TẤN THỌ" userId="59ccce97-f168-41e3-a6a5-d1e2e54cc825" providerId="ADAL" clId="{325EEB11-5289-4E42-9DD4-40DB78A334C5}" dt="2022-08-03T09:54:15.749" v="6024" actId="207"/>
          <ac:spMkLst>
            <pc:docMk/>
            <pc:sldMk cId="3444364232" sldId="314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13:28:07.572" v="6500" actId="20577"/>
          <ac:spMkLst>
            <pc:docMk/>
            <pc:sldMk cId="3444364232" sldId="314"/>
            <ac:spMk id="3" creationId="{BDEA9B89-42F2-27FA-9EF6-01F47F88D562}"/>
          </ac:spMkLst>
        </pc:spChg>
      </pc:sldChg>
      <pc:sldChg chg="modSp add mod modAnim">
        <pc:chgData name="HUỲNH TẤN THỌ" userId="59ccce97-f168-41e3-a6a5-d1e2e54cc825" providerId="ADAL" clId="{325EEB11-5289-4E42-9DD4-40DB78A334C5}" dt="2022-08-03T15:16:03.937" v="6769"/>
        <pc:sldMkLst>
          <pc:docMk/>
          <pc:sldMk cId="4005747100" sldId="315"/>
        </pc:sldMkLst>
        <pc:spChg chg="mod">
          <ac:chgData name="HUỲNH TẤN THỌ" userId="59ccce97-f168-41e3-a6a5-d1e2e54cc825" providerId="ADAL" clId="{325EEB11-5289-4E42-9DD4-40DB78A334C5}" dt="2022-08-03T09:54:07.820" v="6021" actId="207"/>
          <ac:spMkLst>
            <pc:docMk/>
            <pc:sldMk cId="4005747100" sldId="315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15:15:49.997" v="6766" actId="20577"/>
          <ac:spMkLst>
            <pc:docMk/>
            <pc:sldMk cId="4005747100" sldId="315"/>
            <ac:spMk id="3" creationId="{BDEA9B89-42F2-27FA-9EF6-01F47F88D562}"/>
          </ac:spMkLst>
        </pc:spChg>
      </pc:sldChg>
      <pc:sldChg chg="modSp add mod">
        <pc:chgData name="HUỲNH TẤN THỌ" userId="59ccce97-f168-41e3-a6a5-d1e2e54cc825" providerId="ADAL" clId="{325EEB11-5289-4E42-9DD4-40DB78A334C5}" dt="2022-08-03T09:54:04.181" v="6020" actId="207"/>
        <pc:sldMkLst>
          <pc:docMk/>
          <pc:sldMk cId="3435427425" sldId="316"/>
        </pc:sldMkLst>
        <pc:spChg chg="mod">
          <ac:chgData name="HUỲNH TẤN THỌ" userId="59ccce97-f168-41e3-a6a5-d1e2e54cc825" providerId="ADAL" clId="{325EEB11-5289-4E42-9DD4-40DB78A334C5}" dt="2022-08-03T09:54:04.181" v="6020" actId="207"/>
          <ac:spMkLst>
            <pc:docMk/>
            <pc:sldMk cId="3435427425" sldId="316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9:25:38.630" v="3728" actId="255"/>
          <ac:spMkLst>
            <pc:docMk/>
            <pc:sldMk cId="3435427425" sldId="316"/>
            <ac:spMk id="3" creationId="{BDEA9B89-42F2-27FA-9EF6-01F47F88D562}"/>
          </ac:spMkLst>
        </pc:spChg>
      </pc:sldChg>
      <pc:sldChg chg="modSp add mod modAnim">
        <pc:chgData name="HUỲNH TẤN THỌ" userId="59ccce97-f168-41e3-a6a5-d1e2e54cc825" providerId="ADAL" clId="{325EEB11-5289-4E42-9DD4-40DB78A334C5}" dt="2022-08-03T13:27:01.458" v="6461" actId="20577"/>
        <pc:sldMkLst>
          <pc:docMk/>
          <pc:sldMk cId="1264237772" sldId="317"/>
        </pc:sldMkLst>
        <pc:spChg chg="mod">
          <ac:chgData name="HUỲNH TẤN THỌ" userId="59ccce97-f168-41e3-a6a5-d1e2e54cc825" providerId="ADAL" clId="{325EEB11-5289-4E42-9DD4-40DB78A334C5}" dt="2022-08-03T09:54:12.949" v="6023" actId="207"/>
          <ac:spMkLst>
            <pc:docMk/>
            <pc:sldMk cId="1264237772" sldId="317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13:27:01.458" v="6461" actId="20577"/>
          <ac:spMkLst>
            <pc:docMk/>
            <pc:sldMk cId="1264237772" sldId="317"/>
            <ac:spMk id="3" creationId="{BDEA9B89-42F2-27FA-9EF6-01F47F88D562}"/>
          </ac:spMkLst>
        </pc:spChg>
      </pc:sldChg>
      <pc:sldChg chg="modSp add mod ord modAnim">
        <pc:chgData name="HUỲNH TẤN THỌ" userId="59ccce97-f168-41e3-a6a5-d1e2e54cc825" providerId="ADAL" clId="{325EEB11-5289-4E42-9DD4-40DB78A334C5}" dt="2022-08-03T15:08:42.367" v="6643"/>
        <pc:sldMkLst>
          <pc:docMk/>
          <pc:sldMk cId="2647926075" sldId="318"/>
        </pc:sldMkLst>
        <pc:spChg chg="mod">
          <ac:chgData name="HUỲNH TẤN THỌ" userId="59ccce97-f168-41e3-a6a5-d1e2e54cc825" providerId="ADAL" clId="{325EEB11-5289-4E42-9DD4-40DB78A334C5}" dt="2022-08-03T09:52:57.025" v="5997" actId="207"/>
          <ac:spMkLst>
            <pc:docMk/>
            <pc:sldMk cId="2647926075" sldId="318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13:31:50.139" v="6514" actId="5793"/>
          <ac:spMkLst>
            <pc:docMk/>
            <pc:sldMk cId="2647926075" sldId="318"/>
            <ac:spMk id="3" creationId="{BDEA9B89-42F2-27FA-9EF6-01F47F88D562}"/>
          </ac:spMkLst>
        </pc:spChg>
      </pc:sldChg>
      <pc:sldChg chg="addSp modSp add mod modAnim">
        <pc:chgData name="HUỲNH TẤN THỌ" userId="59ccce97-f168-41e3-a6a5-d1e2e54cc825" providerId="ADAL" clId="{325EEB11-5289-4E42-9DD4-40DB78A334C5}" dt="2022-08-03T15:06:35.463" v="6625"/>
        <pc:sldMkLst>
          <pc:docMk/>
          <pc:sldMk cId="1015601522" sldId="319"/>
        </pc:sldMkLst>
        <pc:spChg chg="mod">
          <ac:chgData name="HUỲNH TẤN THỌ" userId="59ccce97-f168-41e3-a6a5-d1e2e54cc825" providerId="ADAL" clId="{325EEB11-5289-4E42-9DD4-40DB78A334C5}" dt="2022-08-03T09:52:59.753" v="5998" actId="207"/>
          <ac:spMkLst>
            <pc:docMk/>
            <pc:sldMk cId="1015601522" sldId="319"/>
            <ac:spMk id="2" creationId="{1E40A775-F064-C498-F7EB-48CA00E7C1AF}"/>
          </ac:spMkLst>
        </pc:spChg>
        <pc:spChg chg="mod">
          <ac:chgData name="HUỲNH TẤN THỌ" userId="59ccce97-f168-41e3-a6a5-d1e2e54cc825" providerId="ADAL" clId="{325EEB11-5289-4E42-9DD4-40DB78A334C5}" dt="2022-08-03T09:37:59.334" v="4620" actId="27636"/>
          <ac:spMkLst>
            <pc:docMk/>
            <pc:sldMk cId="1015601522" sldId="319"/>
            <ac:spMk id="3" creationId="{BDEA9B89-42F2-27FA-9EF6-01F47F88D562}"/>
          </ac:spMkLst>
        </pc:spChg>
        <pc:spChg chg="add mod">
          <ac:chgData name="HUỲNH TẤN THỌ" userId="59ccce97-f168-41e3-a6a5-d1e2e54cc825" providerId="ADAL" clId="{325EEB11-5289-4E42-9DD4-40DB78A334C5}" dt="2022-08-03T09:36:07.130" v="4583" actId="2711"/>
          <ac:spMkLst>
            <pc:docMk/>
            <pc:sldMk cId="1015601522" sldId="319"/>
            <ac:spMk id="4" creationId="{7114FB0A-E139-995D-1438-56B789950665}"/>
          </ac:spMkLst>
        </pc:spChg>
      </pc:sldChg>
      <pc:sldChg chg="addSp delSp modSp add mod modClrScheme modAnim chgLayout">
        <pc:chgData name="HUỲNH TẤN THỌ" userId="59ccce97-f168-41e3-a6a5-d1e2e54cc825" providerId="ADAL" clId="{325EEB11-5289-4E42-9DD4-40DB78A334C5}" dt="2022-08-03T15:07:29.884" v="6633"/>
        <pc:sldMkLst>
          <pc:docMk/>
          <pc:sldMk cId="288780122" sldId="320"/>
        </pc:sldMkLst>
        <pc:spChg chg="mod ord">
          <ac:chgData name="HUỲNH TẤN THỌ" userId="59ccce97-f168-41e3-a6a5-d1e2e54cc825" providerId="ADAL" clId="{325EEB11-5289-4E42-9DD4-40DB78A334C5}" dt="2022-08-03T09:53:03.060" v="5999" actId="207"/>
          <ac:spMkLst>
            <pc:docMk/>
            <pc:sldMk cId="288780122" sldId="320"/>
            <ac:spMk id="2" creationId="{1E40A775-F064-C498-F7EB-48CA00E7C1AF}"/>
          </ac:spMkLst>
        </pc:spChg>
        <pc:spChg chg="mod ord">
          <ac:chgData name="HUỲNH TẤN THỌ" userId="59ccce97-f168-41e3-a6a5-d1e2e54cc825" providerId="ADAL" clId="{325EEB11-5289-4E42-9DD4-40DB78A334C5}" dt="2022-08-03T09:45:47.184" v="4956" actId="20577"/>
          <ac:spMkLst>
            <pc:docMk/>
            <pc:sldMk cId="288780122" sldId="320"/>
            <ac:spMk id="3" creationId="{BDEA9B89-42F2-27FA-9EF6-01F47F88D562}"/>
          </ac:spMkLst>
        </pc:spChg>
        <pc:spChg chg="mod">
          <ac:chgData name="HUỲNH TẤN THỌ" userId="59ccce97-f168-41e3-a6a5-d1e2e54cc825" providerId="ADAL" clId="{325EEB11-5289-4E42-9DD4-40DB78A334C5}" dt="2022-08-03T09:39:16.050" v="4640" actId="207"/>
          <ac:spMkLst>
            <pc:docMk/>
            <pc:sldMk cId="288780122" sldId="320"/>
            <ac:spMk id="4" creationId="{7114FB0A-E139-995D-1438-56B789950665}"/>
          </ac:spMkLst>
        </pc:spChg>
        <pc:spChg chg="add del mod ord">
          <ac:chgData name="HUỲNH TẤN THỌ" userId="59ccce97-f168-41e3-a6a5-d1e2e54cc825" providerId="ADAL" clId="{325EEB11-5289-4E42-9DD4-40DB78A334C5}" dt="2022-08-03T09:39:28.726" v="4642"/>
          <ac:spMkLst>
            <pc:docMk/>
            <pc:sldMk cId="288780122" sldId="320"/>
            <ac:spMk id="5" creationId="{64FC955E-4CD4-1F91-6C71-79E614175186}"/>
          </ac:spMkLst>
        </pc:spChg>
        <pc:graphicFrameChg chg="add mod">
          <ac:chgData name="HUỲNH TẤN THỌ" userId="59ccce97-f168-41e3-a6a5-d1e2e54cc825" providerId="ADAL" clId="{325EEB11-5289-4E42-9DD4-40DB78A334C5}" dt="2022-08-03T09:40:37.376" v="4647"/>
          <ac:graphicFrameMkLst>
            <pc:docMk/>
            <pc:sldMk cId="288780122" sldId="320"/>
            <ac:graphicFrameMk id="6" creationId="{D5544BEE-D459-A607-C2FA-B86AF5FCB924}"/>
          </ac:graphicFrameMkLst>
        </pc:graphicFrameChg>
      </pc:sldChg>
      <pc:sldChg chg="add del">
        <pc:chgData name="HUỲNH TẤN THỌ" userId="59ccce97-f168-41e3-a6a5-d1e2e54cc825" providerId="ADAL" clId="{325EEB11-5289-4E42-9DD4-40DB78A334C5}" dt="2022-08-03T09:42:30.738" v="4731" actId="47"/>
        <pc:sldMkLst>
          <pc:docMk/>
          <pc:sldMk cId="2376085180" sldId="321"/>
        </pc:sldMkLst>
      </pc:sldChg>
      <pc:sldChg chg="addSp delSp modSp add del mod modClrScheme chgLayout">
        <pc:chgData name="HUỲNH TẤN THỌ" userId="59ccce97-f168-41e3-a6a5-d1e2e54cc825" providerId="ADAL" clId="{325EEB11-5289-4E42-9DD4-40DB78A334C5}" dt="2022-08-03T09:45:20.011" v="4931" actId="47"/>
        <pc:sldMkLst>
          <pc:docMk/>
          <pc:sldMk cId="585006384" sldId="322"/>
        </pc:sldMkLst>
        <pc:spChg chg="del mod ord">
          <ac:chgData name="HUỲNH TẤN THỌ" userId="59ccce97-f168-41e3-a6a5-d1e2e54cc825" providerId="ADAL" clId="{325EEB11-5289-4E42-9DD4-40DB78A334C5}" dt="2022-08-03T09:43:28.748" v="4748" actId="478"/>
          <ac:spMkLst>
            <pc:docMk/>
            <pc:sldMk cId="585006384" sldId="322"/>
            <ac:spMk id="2" creationId="{1E40A775-F064-C498-F7EB-48CA00E7C1AF}"/>
          </ac:spMkLst>
        </pc:spChg>
        <pc:spChg chg="mod ord">
          <ac:chgData name="HUỲNH TẤN THỌ" userId="59ccce97-f168-41e3-a6a5-d1e2e54cc825" providerId="ADAL" clId="{325EEB11-5289-4E42-9DD4-40DB78A334C5}" dt="2022-08-03T09:44:51.213" v="4929" actId="5793"/>
          <ac:spMkLst>
            <pc:docMk/>
            <pc:sldMk cId="585006384" sldId="322"/>
            <ac:spMk id="3" creationId="{BDEA9B89-42F2-27FA-9EF6-01F47F88D562}"/>
          </ac:spMkLst>
        </pc:spChg>
        <pc:spChg chg="add del mod">
          <ac:chgData name="HUỲNH TẤN THỌ" userId="59ccce97-f168-41e3-a6a5-d1e2e54cc825" providerId="ADAL" clId="{325EEB11-5289-4E42-9DD4-40DB78A334C5}" dt="2022-08-03T09:43:31.387" v="4749" actId="478"/>
          <ac:spMkLst>
            <pc:docMk/>
            <pc:sldMk cId="585006384" sldId="322"/>
            <ac:spMk id="6" creationId="{84FBD370-7EE7-C5DD-3D52-D14CA1D99D53}"/>
          </ac:spMkLst>
        </pc:spChg>
        <pc:spChg chg="add mod">
          <ac:chgData name="HUỲNH TẤN THỌ" userId="59ccce97-f168-41e3-a6a5-d1e2e54cc825" providerId="ADAL" clId="{325EEB11-5289-4E42-9DD4-40DB78A334C5}" dt="2022-08-03T09:43:36.666" v="4750"/>
          <ac:spMkLst>
            <pc:docMk/>
            <pc:sldMk cId="585006384" sldId="322"/>
            <ac:spMk id="7" creationId="{6070035D-58E4-4A9C-ACA3-3DEEB9FECE92}"/>
          </ac:spMkLst>
        </pc:spChg>
        <pc:picChg chg="del mod ord">
          <ac:chgData name="HUỲNH TẤN THỌ" userId="59ccce97-f168-41e3-a6a5-d1e2e54cc825" providerId="ADAL" clId="{325EEB11-5289-4E42-9DD4-40DB78A334C5}" dt="2022-08-03T09:42:48.364" v="4734" actId="478"/>
          <ac:picMkLst>
            <pc:docMk/>
            <pc:sldMk cId="585006384" sldId="322"/>
            <ac:picMk id="5" creationId="{76F78ED3-92D9-9708-9283-C7076513143B}"/>
          </ac:picMkLst>
        </pc:picChg>
      </pc:sldChg>
      <pc:sldChg chg="add del">
        <pc:chgData name="HUỲNH TẤN THỌ" userId="59ccce97-f168-41e3-a6a5-d1e2e54cc825" providerId="ADAL" clId="{325EEB11-5289-4E42-9DD4-40DB78A334C5}" dt="2022-08-03T09:43:56.467" v="4754" actId="47"/>
        <pc:sldMkLst>
          <pc:docMk/>
          <pc:sldMk cId="99454618" sldId="323"/>
        </pc:sldMkLst>
      </pc:sldChg>
      <pc:sldChg chg="modSp add mod modAnim">
        <pc:chgData name="HUỲNH TẤN THỌ" userId="59ccce97-f168-41e3-a6a5-d1e2e54cc825" providerId="ADAL" clId="{325EEB11-5289-4E42-9DD4-40DB78A334C5}" dt="2022-08-03T15:09:00.512" v="6646"/>
        <pc:sldMkLst>
          <pc:docMk/>
          <pc:sldMk cId="1935625097" sldId="324"/>
        </pc:sldMkLst>
        <pc:spChg chg="mod">
          <ac:chgData name="HUỲNH TẤN THỌ" userId="59ccce97-f168-41e3-a6a5-d1e2e54cc825" providerId="ADAL" clId="{325EEB11-5289-4E42-9DD4-40DB78A334C5}" dt="2022-08-03T09:48:36.138" v="5505" actId="20577"/>
          <ac:spMkLst>
            <pc:docMk/>
            <pc:sldMk cId="1935625097" sldId="324"/>
            <ac:spMk id="3" creationId="{BDEA9B89-42F2-27FA-9EF6-01F47F88D562}"/>
          </ac:spMkLst>
        </pc:spChg>
        <pc:spChg chg="mod">
          <ac:chgData name="HUỲNH TẤN THỌ" userId="59ccce97-f168-41e3-a6a5-d1e2e54cc825" providerId="ADAL" clId="{325EEB11-5289-4E42-9DD4-40DB78A334C5}" dt="2022-08-03T09:53:10.149" v="6001" actId="207"/>
          <ac:spMkLst>
            <pc:docMk/>
            <pc:sldMk cId="1935625097" sldId="324"/>
            <ac:spMk id="7" creationId="{6070035D-58E4-4A9C-ACA3-3DEEB9FECE92}"/>
          </ac:spMkLst>
        </pc:spChg>
      </pc:sldChg>
      <pc:sldChg chg="modSp add mod">
        <pc:chgData name="HUỲNH TẤN THỌ" userId="59ccce97-f168-41e3-a6a5-d1e2e54cc825" providerId="ADAL" clId="{325EEB11-5289-4E42-9DD4-40DB78A334C5}" dt="2022-08-03T09:53:12.549" v="6002" actId="207"/>
        <pc:sldMkLst>
          <pc:docMk/>
          <pc:sldMk cId="1035025460" sldId="325"/>
        </pc:sldMkLst>
        <pc:spChg chg="mod">
          <ac:chgData name="HUỲNH TẤN THỌ" userId="59ccce97-f168-41e3-a6a5-d1e2e54cc825" providerId="ADAL" clId="{325EEB11-5289-4E42-9DD4-40DB78A334C5}" dt="2022-08-03T09:49:50.508" v="5750" actId="20577"/>
          <ac:spMkLst>
            <pc:docMk/>
            <pc:sldMk cId="1035025460" sldId="325"/>
            <ac:spMk id="3" creationId="{BDEA9B89-42F2-27FA-9EF6-01F47F88D562}"/>
          </ac:spMkLst>
        </pc:spChg>
        <pc:spChg chg="mod">
          <ac:chgData name="HUỲNH TẤN THỌ" userId="59ccce97-f168-41e3-a6a5-d1e2e54cc825" providerId="ADAL" clId="{325EEB11-5289-4E42-9DD4-40DB78A334C5}" dt="2022-08-03T09:53:12.549" v="6002" actId="207"/>
          <ac:spMkLst>
            <pc:docMk/>
            <pc:sldMk cId="1035025460" sldId="325"/>
            <ac:spMk id="7" creationId="{6070035D-58E4-4A9C-ACA3-3DEEB9FECE92}"/>
          </ac:spMkLst>
        </pc:spChg>
      </pc:sldChg>
      <pc:sldChg chg="new del ord">
        <pc:chgData name="HUỲNH TẤN THỌ" userId="59ccce97-f168-41e3-a6a5-d1e2e54cc825" providerId="ADAL" clId="{325EEB11-5289-4E42-9DD4-40DB78A334C5}" dt="2022-08-03T09:51:44.960" v="5908" actId="47"/>
        <pc:sldMkLst>
          <pc:docMk/>
          <pc:sldMk cId="694298795" sldId="326"/>
        </pc:sldMkLst>
      </pc:sldChg>
      <pc:sldChg chg="add del ord setBg">
        <pc:chgData name="HUỲNH TẤN THỌ" userId="59ccce97-f168-41e3-a6a5-d1e2e54cc825" providerId="ADAL" clId="{325EEB11-5289-4E42-9DD4-40DB78A334C5}" dt="2022-08-03T09:54:24.415" v="6029" actId="47"/>
        <pc:sldMkLst>
          <pc:docMk/>
          <pc:sldMk cId="583139724" sldId="327"/>
        </pc:sldMkLst>
      </pc:sldChg>
      <pc:sldChg chg="add del">
        <pc:chgData name="HUỲNH TẤN THỌ" userId="59ccce97-f168-41e3-a6a5-d1e2e54cc825" providerId="ADAL" clId="{325EEB11-5289-4E42-9DD4-40DB78A334C5}" dt="2022-08-03T09:51:41.822" v="5906" actId="2696"/>
        <pc:sldMkLst>
          <pc:docMk/>
          <pc:sldMk cId="1782191285" sldId="327"/>
        </pc:sldMkLst>
      </pc:sldChg>
      <pc:sldChg chg="modSp add mod modAnim">
        <pc:chgData name="HUỲNH TẤN THỌ" userId="59ccce97-f168-41e3-a6a5-d1e2e54cc825" providerId="ADAL" clId="{325EEB11-5289-4E42-9DD4-40DB78A334C5}" dt="2022-08-03T15:16:54.368" v="6782"/>
        <pc:sldMkLst>
          <pc:docMk/>
          <pc:sldMk cId="724040334" sldId="328"/>
        </pc:sldMkLst>
        <pc:spChg chg="mod">
          <ac:chgData name="HUỲNH TẤN THỌ" userId="59ccce97-f168-41e3-a6a5-d1e2e54cc825" providerId="ADAL" clId="{325EEB11-5289-4E42-9DD4-40DB78A334C5}" dt="2022-08-03T09:52:16.921" v="5991" actId="207"/>
          <ac:spMkLst>
            <pc:docMk/>
            <pc:sldMk cId="724040334" sldId="328"/>
            <ac:spMk id="2" creationId="{00000000-0000-0000-0000-000000000000}"/>
          </ac:spMkLst>
        </pc:spChg>
        <pc:spChg chg="mod">
          <ac:chgData name="HUỲNH TẤN THỌ" userId="59ccce97-f168-41e3-a6a5-d1e2e54cc825" providerId="ADAL" clId="{325EEB11-5289-4E42-9DD4-40DB78A334C5}" dt="2022-08-03T09:52:04.377" v="5989" actId="20577"/>
          <ac:spMkLst>
            <pc:docMk/>
            <pc:sldMk cId="724040334" sldId="328"/>
            <ac:spMk id="3" creationId="{00000000-0000-0000-0000-000000000000}"/>
          </ac:spMkLst>
        </pc:spChg>
      </pc:sldChg>
      <pc:sldChg chg="modSp new mod modAnim">
        <pc:chgData name="HUỲNH TẤN THỌ" userId="59ccce97-f168-41e3-a6a5-d1e2e54cc825" providerId="ADAL" clId="{325EEB11-5289-4E42-9DD4-40DB78A334C5}" dt="2022-08-03T15:17:07" v="6786"/>
        <pc:sldMkLst>
          <pc:docMk/>
          <pc:sldMk cId="2882466453" sldId="329"/>
        </pc:sldMkLst>
        <pc:spChg chg="mod">
          <ac:chgData name="HUỲNH TẤN THỌ" userId="59ccce97-f168-41e3-a6a5-d1e2e54cc825" providerId="ADAL" clId="{325EEB11-5289-4E42-9DD4-40DB78A334C5}" dt="2022-08-03T09:54:46.553" v="6082" actId="403"/>
          <ac:spMkLst>
            <pc:docMk/>
            <pc:sldMk cId="2882466453" sldId="329"/>
            <ac:spMk id="2" creationId="{ADD02D66-0ED7-8195-6F53-20949D710486}"/>
          </ac:spMkLst>
        </pc:spChg>
      </pc:sldChg>
      <pc:sldMasterChg chg="modSp mod modSldLayout">
        <pc:chgData name="HUỲNH TẤN THỌ" userId="59ccce97-f168-41e3-a6a5-d1e2e54cc825" providerId="ADAL" clId="{325EEB11-5289-4E42-9DD4-40DB78A334C5}" dt="2022-08-03T10:12:20.530" v="6257" actId="255"/>
        <pc:sldMasterMkLst>
          <pc:docMk/>
          <pc:sldMasterMk cId="1582598052" sldId="2147483696"/>
        </pc:sldMasterMkLst>
        <pc:spChg chg="mod">
          <ac:chgData name="HUỲNH TẤN THỌ" userId="59ccce97-f168-41e3-a6a5-d1e2e54cc825" providerId="ADAL" clId="{325EEB11-5289-4E42-9DD4-40DB78A334C5}" dt="2022-08-03T09:58:00.585" v="6184" actId="20577"/>
          <ac:spMkLst>
            <pc:docMk/>
            <pc:sldMasterMk cId="1582598052" sldId="2147483696"/>
            <ac:spMk id="4" creationId="{00000000-0000-0000-0000-000000000000}"/>
          </ac:spMkLst>
        </pc:spChg>
        <pc:spChg chg="mod">
          <ac:chgData name="HUỲNH TẤN THỌ" userId="59ccce97-f168-41e3-a6a5-d1e2e54cc825" providerId="ADAL" clId="{325EEB11-5289-4E42-9DD4-40DB78A334C5}" dt="2022-08-03T09:58:09.211" v="6235" actId="20577"/>
          <ac:spMkLst>
            <pc:docMk/>
            <pc:sldMasterMk cId="1582598052" sldId="2147483696"/>
            <ac:spMk id="5" creationId="{00000000-0000-0000-0000-000000000000}"/>
          </ac:spMkLst>
        </pc:spChg>
        <pc:spChg chg="mod">
          <ac:chgData name="HUỲNH TẤN THỌ" userId="59ccce97-f168-41e3-a6a5-d1e2e54cc825" providerId="ADAL" clId="{325EEB11-5289-4E42-9DD4-40DB78A334C5}" dt="2022-08-03T10:11:30.335" v="6253" actId="255"/>
          <ac:spMkLst>
            <pc:docMk/>
            <pc:sldMasterMk cId="1582598052" sldId="2147483696"/>
            <ac:spMk id="6" creationId="{00000000-0000-0000-0000-000000000000}"/>
          </ac:spMkLst>
        </pc:spChg>
        <pc:sldLayoutChg chg="modSp">
          <pc:chgData name="HUỲNH TẤN THỌ" userId="59ccce97-f168-41e3-a6a5-d1e2e54cc825" providerId="ADAL" clId="{325EEB11-5289-4E42-9DD4-40DB78A334C5}" dt="2022-08-03T10:11:51.850" v="6256" actId="403"/>
          <pc:sldLayoutMkLst>
            <pc:docMk/>
            <pc:sldMasterMk cId="1582598052" sldId="2147483696"/>
            <pc:sldLayoutMk cId="1425537296" sldId="2147483697"/>
          </pc:sldLayoutMkLst>
          <pc:spChg chg="mod">
            <ac:chgData name="HUỲNH TẤN THỌ" userId="59ccce97-f168-41e3-a6a5-d1e2e54cc825" providerId="ADAL" clId="{325EEB11-5289-4E42-9DD4-40DB78A334C5}" dt="2022-08-03T10:11:51.850" v="6256" actId="403"/>
            <ac:spMkLst>
              <pc:docMk/>
              <pc:sldMasterMk cId="1582598052" sldId="2147483696"/>
              <pc:sldLayoutMk cId="1425537296" sldId="2147483697"/>
              <ac:spMk id="6" creationId="{00000000-0000-0000-0000-000000000000}"/>
            </ac:spMkLst>
          </pc:spChg>
        </pc:sldLayoutChg>
        <pc:sldLayoutChg chg="modSp mod">
          <pc:chgData name="HUỲNH TẤN THỌ" userId="59ccce97-f168-41e3-a6a5-d1e2e54cc825" providerId="ADAL" clId="{325EEB11-5289-4E42-9DD4-40DB78A334C5}" dt="2022-08-03T10:12:20.530" v="6257" actId="255"/>
          <pc:sldLayoutMkLst>
            <pc:docMk/>
            <pc:sldMasterMk cId="1582598052" sldId="2147483696"/>
            <pc:sldLayoutMk cId="374463993" sldId="2147483698"/>
          </pc:sldLayoutMkLst>
          <pc:spChg chg="mod">
            <ac:chgData name="HUỲNH TẤN THỌ" userId="59ccce97-f168-41e3-a6a5-d1e2e54cc825" providerId="ADAL" clId="{325EEB11-5289-4E42-9DD4-40DB78A334C5}" dt="2022-08-03T09:58:40.919" v="6238" actId="20577"/>
            <ac:spMkLst>
              <pc:docMk/>
              <pc:sldMasterMk cId="1582598052" sldId="2147483696"/>
              <pc:sldLayoutMk cId="374463993" sldId="2147483698"/>
              <ac:spMk id="4" creationId="{00000000-0000-0000-0000-000000000000}"/>
            </ac:spMkLst>
          </pc:spChg>
          <pc:spChg chg="mod">
            <ac:chgData name="HUỲNH TẤN THỌ" userId="59ccce97-f168-41e3-a6a5-d1e2e54cc825" providerId="ADAL" clId="{325EEB11-5289-4E42-9DD4-40DB78A334C5}" dt="2022-08-03T09:58:43.407" v="6240" actId="20577"/>
            <ac:spMkLst>
              <pc:docMk/>
              <pc:sldMasterMk cId="1582598052" sldId="2147483696"/>
              <pc:sldLayoutMk cId="374463993" sldId="2147483698"/>
              <ac:spMk id="5" creationId="{00000000-0000-0000-0000-000000000000}"/>
            </ac:spMkLst>
          </pc:spChg>
          <pc:spChg chg="mod">
            <ac:chgData name="HUỲNH TẤN THỌ" userId="59ccce97-f168-41e3-a6a5-d1e2e54cc825" providerId="ADAL" clId="{325EEB11-5289-4E42-9DD4-40DB78A334C5}" dt="2022-08-03T10:12:20.530" v="6257" actId="255"/>
            <ac:spMkLst>
              <pc:docMk/>
              <pc:sldMasterMk cId="1582598052" sldId="2147483696"/>
              <pc:sldLayoutMk cId="374463993" sldId="2147483698"/>
              <ac:spMk id="6" creationId="{00000000-0000-0000-0000-000000000000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vi-V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err="1"/>
              <a:t>Thời</a:t>
            </a:r>
            <a:r>
              <a:rPr lang="en-US"/>
              <a:t> </a:t>
            </a:r>
            <a:r>
              <a:rPr lang="en-US" err="1"/>
              <a:t>gian</a:t>
            </a:r>
            <a:r>
              <a:rPr lang="en-US"/>
              <a:t> </a:t>
            </a:r>
            <a:r>
              <a:rPr lang="en-US" err="1"/>
              <a:t>sử</a:t>
            </a:r>
            <a:r>
              <a:rPr lang="en-US"/>
              <a:t> </a:t>
            </a:r>
            <a:r>
              <a:rPr lang="en-US" err="1"/>
              <a:t>dụng</a:t>
            </a:r>
            <a:r>
              <a:rPr lang="en-US"/>
              <a:t> Internet, MXH</a:t>
            </a:r>
          </a:p>
        </c:rich>
      </c:tx>
      <c:layout>
        <c:manualLayout>
          <c:xMode val="edge"/>
          <c:yMode val="edge"/>
          <c:x val="0.10776838747246627"/>
          <c:y val="2.506410455599127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vi-VN"/>
        </a:p>
      </c:txPr>
    </c:title>
    <c:autoTitleDeleted val="0"/>
    <c:plotArea>
      <c:layout>
        <c:manualLayout>
          <c:layoutTarget val="inner"/>
          <c:xMode val="edge"/>
          <c:yMode val="edge"/>
          <c:x val="0.24113152026141638"/>
          <c:y val="0.25954293534944339"/>
          <c:w val="0.48900882105730537"/>
          <c:h val="0.74045706465055661"/>
        </c:manualLayout>
      </c:layout>
      <c:pieChart>
        <c:varyColors val="1"/>
        <c:ser>
          <c:idx val="0"/>
          <c:order val="0"/>
          <c:tx>
            <c:strRef>
              <c:f>Trang_tính1!$B$1</c:f>
              <c:strCache>
                <c:ptCount val="1"/>
                <c:pt idx="0">
                  <c:v>Thời gian sử dụng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95D4-4FF7-9570-9BDF76BF933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95D4-4FF7-9570-9BDF76BF933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95D4-4FF7-9570-9BDF76BF933D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C692615D-4F93-4B7B-9401-73E13712E586}" type="PERCENTAGE">
                      <a:rPr lang="en-US" smtClean="0"/>
                      <a:pPr/>
                      <a:t>[PHẦN TRĂM]</a:t>
                    </a:fld>
                    <a:endParaRPr lang="vi-VN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95D4-4FF7-9570-9BDF76BF933D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B7615D4B-5D30-42FF-BA7C-B360412F4984}" type="PERCENTAGE">
                      <a:rPr lang="en-US" smtClean="0"/>
                      <a:pPr/>
                      <a:t>[PHẦN TRĂM]</a:t>
                    </a:fld>
                    <a:endParaRPr lang="vi-VN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95D4-4FF7-9570-9BDF76BF933D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4DAC660D-9155-432F-ACBE-1D1422D88DCA}" type="PERCENTAGE">
                      <a:rPr lang="en-US" smtClean="0"/>
                      <a:pPr/>
                      <a:t>[PHẦN TRĂM]</a:t>
                    </a:fld>
                    <a:endParaRPr lang="vi-VN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95D4-4FF7-9570-9BDF76BF933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vi-V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Trang_tính1!$A$2:$A$4</c:f>
              <c:strCache>
                <c:ptCount val="3"/>
                <c:pt idx="0">
                  <c:v>1h/ngày</c:v>
                </c:pt>
                <c:pt idx="1">
                  <c:v>1 - 3h/ngày</c:v>
                </c:pt>
                <c:pt idx="2">
                  <c:v>&gt; 3h/ngày</c:v>
                </c:pt>
              </c:strCache>
            </c:strRef>
          </c:cat>
          <c:val>
            <c:numRef>
              <c:f>Trang_tính1!$B$2:$B$4</c:f>
              <c:numCache>
                <c:formatCode>General</c:formatCode>
                <c:ptCount val="3"/>
                <c:pt idx="0">
                  <c:v>26</c:v>
                </c:pt>
                <c:pt idx="1">
                  <c:v>40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5D4-4FF7-9570-9BDF76BF933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vi-V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vi-V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Đầu trang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Chỗ dành sẵn cho Ngày tháng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6C5251-C7CA-41DC-A64B-51BAEF53A311}" type="datetimeFigureOut">
              <a:rPr lang="vi-VN" smtClean="0"/>
              <a:t>04/08/2022</a:t>
            </a:fld>
            <a:endParaRPr lang="vi-VN"/>
          </a:p>
        </p:txBody>
      </p:sp>
      <p:sp>
        <p:nvSpPr>
          <p:cNvPr id="4" name="Chỗ dành sẵn cho Hình ảnh của Bản chiế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Chỗ dành sẵn cho Ghi chú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06B308-8894-408B-A53B-8C003B4081AB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16989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6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47284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15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760551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16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211064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17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766758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5425" indent="-225425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400" err="1">
                <a:cs typeface="Calibri" panose="020F0502020204030204" pitchFamily="34" charset="0"/>
              </a:rPr>
              <a:t>Cài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đặt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các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phần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mềm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quản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lý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trên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thiết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bị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mà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trẻ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sử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dụng</a:t>
            </a:r>
            <a:r>
              <a:rPr lang="en-US" sz="1400">
                <a:cs typeface="Calibri" panose="020F0502020204030204" pitchFamily="34" charset="0"/>
              </a:rPr>
              <a:t>.</a:t>
            </a:r>
          </a:p>
          <a:p>
            <a:pPr marL="225425" indent="-225425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400" err="1">
                <a:cs typeface="Calibri" panose="020F0502020204030204" pitchFamily="34" charset="0"/>
              </a:rPr>
              <a:t>Giới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hạn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thời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gian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sử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dụng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thiết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bị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điện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tử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của</a:t>
            </a:r>
            <a:r>
              <a:rPr lang="en-US" sz="1400">
                <a:cs typeface="Calibri" panose="020F0502020204030204" pitchFamily="34" charset="0"/>
              </a:rPr>
              <a:t> </a:t>
            </a:r>
            <a:r>
              <a:rPr lang="en-US" sz="1400" err="1">
                <a:cs typeface="Calibri" panose="020F0502020204030204" pitchFamily="34" charset="0"/>
              </a:rPr>
              <a:t>trẻ</a:t>
            </a:r>
            <a:r>
              <a:rPr lang="en-US" sz="1400"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55728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19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057218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20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907533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958509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i="0">
                <a:latin typeface="Segoe UI" panose="020B0502040204020203" pitchFamily="34" charset="0"/>
                <a:cs typeface="Segoe UI" panose="020B0502040204020203" pitchFamily="34" charset="0"/>
              </a:rPr>
              <a:t>(ngắn gọn là: Quản lý thời gian và cách sử dụng thiết bị điện tử của trẻ)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927430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bị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có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thể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lập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thời</a:t>
            </a:r>
            <a:r>
              <a:rPr lang="vi-VN" sz="2400">
                <a:cs typeface="Calibri" panose="020F0502020204030204" pitchFamily="34" charset="0"/>
              </a:rPr>
              <a:t> gian </a:t>
            </a: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wifi</a:t>
            </a:r>
            <a:endParaRPr lang="vi-VN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N</a:t>
            </a:r>
            <a:r>
              <a:rPr lang="vi-VN" sz="2200" err="1">
                <a:cs typeface="Calibri" panose="020F0502020204030204" pitchFamily="34" charset="0"/>
              </a:rPr>
              <a:t>găn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chặn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truy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cập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>
                <a:cs typeface="Calibri" panose="020F0502020204030204" pitchFamily="34" charset="0"/>
              </a:rPr>
              <a:t>internet</a:t>
            </a:r>
            <a:r>
              <a:rPr lang="vi-VN" sz="2200">
                <a:cs typeface="Calibri" panose="020F0502020204030204" pitchFamily="34" charset="0"/>
              </a:rPr>
              <a:t> khi </a:t>
            </a:r>
            <a:r>
              <a:rPr lang="vi-VN" sz="2200" err="1">
                <a:cs typeface="Calibri" panose="020F0502020204030204" pitchFamily="34" charset="0"/>
              </a:rPr>
              <a:t>quá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giờ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ngủ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hoặc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quá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thời</a:t>
            </a:r>
            <a:r>
              <a:rPr lang="vi-VN" sz="2200">
                <a:cs typeface="Calibri" panose="020F0502020204030204" pitchFamily="34" charset="0"/>
              </a:rPr>
              <a:t> gian </a:t>
            </a:r>
            <a:r>
              <a:rPr lang="vi-VN" sz="2200" err="1">
                <a:cs typeface="Calibri" panose="020F0502020204030204" pitchFamily="34" charset="0"/>
              </a:rPr>
              <a:t>sử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dụng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N</a:t>
            </a:r>
            <a:r>
              <a:rPr lang="vi-VN" sz="2200" err="1">
                <a:cs typeface="Calibri" panose="020F0502020204030204" pitchFamily="34" charset="0"/>
              </a:rPr>
              <a:t>ếu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xuất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hiện</a:t>
            </a:r>
            <a:r>
              <a:rPr lang="en-US" sz="2200">
                <a:cs typeface="Calibri" panose="020F0502020204030204" pitchFamily="34" charset="0"/>
              </a:rPr>
              <a:t> vi </a:t>
            </a:r>
            <a:r>
              <a:rPr lang="en-US" sz="2200" err="1">
                <a:cs typeface="Calibri" panose="020F0502020204030204" pitchFamily="34" charset="0"/>
              </a:rPr>
              <a:t>phạm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vi-VN" sz="2200" err="1">
                <a:cs typeface="Calibri" panose="020F0502020204030204" pitchFamily="34" charset="0"/>
              </a:rPr>
              <a:t>thiết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bị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gửi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báo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cáo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đến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thoại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phụ</a:t>
            </a:r>
            <a:r>
              <a:rPr lang="vi-VN" sz="2200">
                <a:cs typeface="Calibri" panose="020F0502020204030204" pitchFamily="34" charset="0"/>
              </a:rPr>
              <a:t> huynh.</a:t>
            </a:r>
            <a:endParaRPr lang="en-US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Giảm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thời</a:t>
            </a:r>
            <a:r>
              <a:rPr lang="vi-VN" sz="2200">
                <a:cs typeface="Calibri" panose="020F0502020204030204" pitchFamily="34" charset="0"/>
              </a:rPr>
              <a:t> gian truy </a:t>
            </a:r>
            <a:r>
              <a:rPr lang="vi-VN" sz="2200" err="1">
                <a:cs typeface="Calibri" panose="020F0502020204030204" pitchFamily="34" charset="0"/>
              </a:rPr>
              <a:t>cập</a:t>
            </a:r>
            <a:r>
              <a:rPr lang="vi-VN" sz="2200">
                <a:cs typeface="Calibri" panose="020F0502020204030204" pitchFamily="34" charset="0"/>
              </a:rPr>
              <a:t> cho </a:t>
            </a:r>
            <a:r>
              <a:rPr lang="vi-VN" sz="2200" err="1">
                <a:cs typeface="Calibri" panose="020F0502020204030204" pitchFamily="34" charset="0"/>
              </a:rPr>
              <a:t>những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ngày</a:t>
            </a:r>
            <a:r>
              <a:rPr lang="vi-VN" sz="2200">
                <a:cs typeface="Calibri" panose="020F0502020204030204" pitchFamily="34" charset="0"/>
              </a:rPr>
              <a:t> sau </a:t>
            </a:r>
            <a:r>
              <a:rPr lang="vi-VN" sz="2200" err="1">
                <a:cs typeface="Calibri" panose="020F0502020204030204" pitchFamily="34" charset="0"/>
              </a:rPr>
              <a:t>nếu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tái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phạm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Nếu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các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cách</a:t>
            </a:r>
            <a:r>
              <a:rPr lang="vi-VN" sz="2400">
                <a:cs typeface="Calibri" panose="020F0502020204030204" pitchFamily="34" charset="0"/>
              </a:rPr>
              <a:t> trên không </a:t>
            </a:r>
            <a:r>
              <a:rPr lang="en-US" sz="2400" err="1">
                <a:cs typeface="Calibri" panose="020F0502020204030204" pitchFamily="34" charset="0"/>
              </a:rPr>
              <a:t>hiệu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quả</a:t>
            </a:r>
            <a:r>
              <a:rPr lang="vi-VN" sz="2400">
                <a:cs typeface="Calibri" panose="020F0502020204030204" pitchFamily="34" charset="0"/>
              </a:rPr>
              <a:t>, </a:t>
            </a:r>
            <a:r>
              <a:rPr lang="vi-VN" sz="2400" err="1">
                <a:cs typeface="Calibri" panose="020F0502020204030204" pitchFamily="34" charset="0"/>
              </a:rPr>
              <a:t>điều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phụ</a:t>
            </a:r>
            <a:r>
              <a:rPr lang="vi-VN" sz="2400">
                <a:cs typeface="Calibri" panose="020F0502020204030204" pitchFamily="34" charset="0"/>
              </a:rPr>
              <a:t> huynh </a:t>
            </a:r>
            <a:r>
              <a:rPr lang="vi-VN" sz="2400" err="1">
                <a:cs typeface="Calibri" panose="020F0502020204030204" pitchFamily="34" charset="0"/>
              </a:rPr>
              <a:t>cần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làm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là</a:t>
            </a:r>
            <a:endParaRPr lang="vi-VN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Tắt</a:t>
            </a:r>
            <a:r>
              <a:rPr lang="en-US" sz="2200">
                <a:cs typeface="Calibri" panose="020F0502020204030204" pitchFamily="34" charset="0"/>
              </a:rPr>
              <a:t> modem </a:t>
            </a:r>
            <a:r>
              <a:rPr lang="vi-VN" sz="2200" err="1">
                <a:cs typeface="Calibri" panose="020F0502020204030204" pitchFamily="34" charset="0"/>
              </a:rPr>
              <a:t>wifi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bằng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cách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thủ</a:t>
            </a:r>
            <a:r>
              <a:rPr lang="vi-VN" sz="2200">
                <a:cs typeface="Calibri" panose="020F0502020204030204" pitchFamily="34" charset="0"/>
              </a:rPr>
              <a:t> công</a:t>
            </a:r>
            <a:endParaRPr lang="en-US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R</a:t>
            </a:r>
            <a:r>
              <a:rPr lang="vi-VN" sz="2200" err="1">
                <a:cs typeface="Calibri" panose="020F0502020204030204" pitchFamily="34" charset="0"/>
              </a:rPr>
              <a:t>út</a:t>
            </a:r>
            <a:r>
              <a:rPr lang="vi-VN" sz="2200">
                <a:cs typeface="Calibri" panose="020F0502020204030204" pitchFamily="34" charset="0"/>
              </a:rPr>
              <a:t> dây, đem </a:t>
            </a:r>
            <a:r>
              <a:rPr lang="vi-VN" sz="2200" err="1">
                <a:cs typeface="Calibri" panose="020F0502020204030204" pitchFamily="34" charset="0"/>
              </a:rPr>
              <a:t>modem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đầu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giường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Lắp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đặt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thiết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bị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phá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sóng</a:t>
            </a:r>
            <a:r>
              <a:rPr lang="en-US" sz="2400">
                <a:cs typeface="Calibri" panose="020F0502020204030204" pitchFamily="34" charset="0"/>
              </a:rPr>
              <a:t> 3G/4G </a:t>
            </a:r>
            <a:r>
              <a:rPr lang="en-US" sz="2400" err="1">
                <a:cs typeface="Calibri" panose="020F0502020204030204" pitchFamily="34" charset="0"/>
              </a:rPr>
              <a:t>quanh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nhà</a:t>
            </a:r>
            <a:r>
              <a:rPr lang="en-US" sz="260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C</a:t>
            </a:r>
            <a:r>
              <a:rPr lang="vi-VN" sz="2200" err="1">
                <a:cs typeface="Calibri" panose="020F0502020204030204" pitchFamily="34" charset="0"/>
              </a:rPr>
              <a:t>hặn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một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số</a:t>
            </a:r>
            <a:r>
              <a:rPr lang="vi-VN" sz="2200">
                <a:cs typeface="Calibri" panose="020F0502020204030204" pitchFamily="34" charset="0"/>
              </a:rPr>
              <a:t> sim </a:t>
            </a:r>
            <a:r>
              <a:rPr lang="vi-VN" sz="2200" err="1">
                <a:cs typeface="Calibri" panose="020F0502020204030204" pitchFamily="34" charset="0"/>
              </a:rPr>
              <a:t>điện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thoạ</a:t>
            </a:r>
            <a:r>
              <a:rPr lang="en-US" sz="2200" err="1">
                <a:cs typeface="Calibri" panose="020F0502020204030204" pitchFamily="34" charset="0"/>
              </a:rPr>
              <a:t>i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C</a:t>
            </a:r>
            <a:r>
              <a:rPr lang="vi-VN" sz="2200" err="1">
                <a:cs typeface="Calibri" panose="020F0502020204030204" pitchFamily="34" charset="0"/>
              </a:rPr>
              <a:t>hỉ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cấp</a:t>
            </a:r>
            <a:r>
              <a:rPr lang="vi-VN" sz="2200">
                <a:cs typeface="Calibri" panose="020F0502020204030204" pitchFamily="34" charset="0"/>
              </a:rPr>
              <a:t> 3G/4G cho </a:t>
            </a:r>
            <a:r>
              <a:rPr lang="vi-VN" sz="2200" err="1">
                <a:cs typeface="Calibri" panose="020F0502020204030204" pitchFamily="34" charset="0"/>
              </a:rPr>
              <a:t>các</a:t>
            </a:r>
            <a:r>
              <a:rPr lang="vi-VN" sz="2200">
                <a:cs typeface="Calibri" panose="020F0502020204030204" pitchFamily="34" charset="0"/>
              </a:rPr>
              <a:t> sim </a:t>
            </a:r>
            <a:r>
              <a:rPr lang="en-US" sz="2200" err="1">
                <a:cs typeface="Calibri" panose="020F0502020204030204" pitchFamily="34" charset="0"/>
              </a:rPr>
              <a:t>được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đăng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ký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trước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đó</a:t>
            </a:r>
            <a:r>
              <a:rPr lang="vi-VN" sz="2200">
                <a:cs typeface="Calibri" panose="020F0502020204030204" pitchFamily="34" charset="0"/>
              </a:rPr>
              <a:t>.</a:t>
            </a:r>
          </a:p>
          <a:p>
            <a:pPr marL="231775" indent="-23177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Có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nguồn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điện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dự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phòng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phép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thiết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bị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hoạt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liên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tục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31775" indent="-23177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bị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có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thể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gửi</a:t>
            </a:r>
            <a:r>
              <a:rPr lang="en-US" sz="2400">
                <a:cs typeface="Calibri" panose="020F0502020204030204" pitchFamily="34" charset="0"/>
              </a:rPr>
              <a:t> tin </a:t>
            </a:r>
            <a:r>
              <a:rPr lang="en-US" sz="2400" err="1">
                <a:cs typeface="Calibri" panose="020F0502020204030204" pitchFamily="34" charset="0"/>
              </a:rPr>
              <a:t>nhắn</a:t>
            </a:r>
            <a:r>
              <a:rPr lang="en-US" sz="2400">
                <a:cs typeface="Calibri" panose="020F0502020204030204" pitchFamily="34" charset="0"/>
              </a:rPr>
              <a:t>, </a:t>
            </a:r>
            <a:r>
              <a:rPr lang="en-US" sz="2400" err="1">
                <a:cs typeface="Calibri" panose="020F0502020204030204" pitchFamily="34" charset="0"/>
              </a:rPr>
              <a:t>tín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hiệu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cảnh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báo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cho</a:t>
            </a:r>
            <a:r>
              <a:rPr lang="en-US" sz="2400">
                <a:cs typeface="Calibri" panose="020F0502020204030204" pitchFamily="34" charset="0"/>
              </a:rPr>
              <a:t> cha </a:t>
            </a:r>
            <a:r>
              <a:rPr lang="en-US" sz="2400" err="1">
                <a:cs typeface="Calibri" panose="020F0502020204030204" pitchFamily="34" charset="0"/>
              </a:rPr>
              <a:t>mẹ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92608" lvl="1" indent="0" algn="just">
              <a:lnSpc>
                <a:spcPct val="150000"/>
              </a:lnSpc>
              <a:buFont typeface="Courier New" panose="02070309020205020404" pitchFamily="49" charset="0"/>
              <a:buNone/>
            </a:pPr>
            <a:endParaRPr lang="vi-VN" sz="2200">
              <a:cs typeface="Calibri" panose="020F0502020204030204" pitchFamily="34" charset="0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283763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200">
                <a:cs typeface="Calibri" panose="020F0502020204030204" pitchFamily="34" charset="0"/>
              </a:rPr>
              <a:t>“</a:t>
            </a:r>
            <a:r>
              <a:rPr lang="vi-VN" sz="1200" err="1">
                <a:cs typeface="Calibri" panose="020F0502020204030204" pitchFamily="34" charset="0"/>
              </a:rPr>
              <a:t>Diệt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cỏ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tận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gốc</a:t>
            </a:r>
            <a:r>
              <a:rPr lang="vi-VN" sz="1200">
                <a:cs typeface="Calibri" panose="020F0502020204030204" pitchFamily="34" charset="0"/>
              </a:rPr>
              <a:t>”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200" err="1">
                <a:cs typeface="Calibri" panose="020F0502020204030204" pitchFamily="34" charset="0"/>
              </a:rPr>
              <a:t>Thiết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bị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phá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sóng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nhỏ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gọn</a:t>
            </a:r>
            <a:r>
              <a:rPr lang="vi-VN" sz="1200">
                <a:cs typeface="Calibri" panose="020F0502020204030204" pitchFamily="34" charset="0"/>
              </a:rPr>
              <a:t>, </a:t>
            </a:r>
            <a:r>
              <a:rPr lang="vi-VN" sz="1200" err="1">
                <a:cs typeface="Calibri" panose="020F0502020204030204" pitchFamily="34" charset="0"/>
              </a:rPr>
              <a:t>trẻ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khó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tìm</a:t>
            </a:r>
            <a:r>
              <a:rPr lang="vi-VN" sz="1200">
                <a:cs typeface="Calibri" panose="020F0502020204030204" pitchFamily="34" charset="0"/>
              </a:rPr>
              <a:t> ra</a:t>
            </a:r>
            <a:r>
              <a:rPr lang="en-US" sz="1200">
                <a:cs typeface="Calibri" panose="020F0502020204030204" pitchFamily="34" charset="0"/>
              </a:rPr>
              <a:t>.</a:t>
            </a:r>
            <a:endParaRPr lang="vi-VN" sz="12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Việc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chặn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diễn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ra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trực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tiếp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từ</a:t>
            </a:r>
            <a:r>
              <a:rPr lang="en-US" sz="1200">
                <a:cs typeface="Calibri" panose="020F0502020204030204" pitchFamily="34" charset="0"/>
              </a:rPr>
              <a:t> modem </a:t>
            </a:r>
            <a:r>
              <a:rPr lang="en-US" sz="1200"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sz="1200" err="1">
                <a:cs typeface="Calibri" panose="020F0502020204030204" pitchFamily="34" charset="0"/>
                <a:sym typeface="Wingdings" panose="05000000000000000000" pitchFamily="2" charset="2"/>
              </a:rPr>
              <a:t>trẻ</a:t>
            </a:r>
            <a:r>
              <a:rPr lang="en-US" sz="1200"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200" err="1">
                <a:cs typeface="Calibri" panose="020F0502020204030204" pitchFamily="34" charset="0"/>
                <a:sym typeface="Wingdings" panose="05000000000000000000" pitchFamily="2" charset="2"/>
              </a:rPr>
              <a:t>khó</a:t>
            </a:r>
            <a:r>
              <a:rPr lang="en-US" sz="1200"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200" err="1">
                <a:cs typeface="Calibri" panose="020F0502020204030204" pitchFamily="34" charset="0"/>
                <a:sym typeface="Wingdings" panose="05000000000000000000" pitchFamily="2" charset="2"/>
              </a:rPr>
              <a:t>truy</a:t>
            </a:r>
            <a:r>
              <a:rPr lang="en-US" sz="1200"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200" err="1">
                <a:cs typeface="Calibri" panose="020F0502020204030204" pitchFamily="34" charset="0"/>
                <a:sym typeface="Wingdings" panose="05000000000000000000" pitchFamily="2" charset="2"/>
              </a:rPr>
              <a:t>cập</a:t>
            </a:r>
            <a:r>
              <a:rPr lang="en-US" sz="1200"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200" err="1">
                <a:cs typeface="Calibri" panose="020F0502020204030204" pitchFamily="34" charset="0"/>
                <a:sym typeface="Wingdings" panose="05000000000000000000" pitchFamily="2" charset="2"/>
              </a:rPr>
              <a:t>lén</a:t>
            </a:r>
            <a:endParaRPr lang="en-US" sz="12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Nếu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giấu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vi-VN" sz="1200">
                <a:cs typeface="Calibri" panose="020F0502020204030204" pitchFamily="34" charset="0"/>
              </a:rPr>
              <a:t>luôn </a:t>
            </a:r>
            <a:r>
              <a:rPr lang="vi-VN" sz="1200" err="1">
                <a:cs typeface="Calibri" panose="020F0502020204030204" pitchFamily="34" charset="0"/>
              </a:rPr>
              <a:t>modem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thì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trẻ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nhỏ</a:t>
            </a:r>
            <a:r>
              <a:rPr lang="vi-VN" sz="1200">
                <a:cs typeface="Calibri" panose="020F0502020204030204" pitchFamily="34" charset="0"/>
              </a:rPr>
              <a:t> k</a:t>
            </a:r>
            <a:r>
              <a:rPr lang="en-US" sz="1200" err="1">
                <a:cs typeface="Calibri" panose="020F0502020204030204" pitchFamily="34" charset="0"/>
              </a:rPr>
              <a:t>hông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thể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tìm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được</a:t>
            </a:r>
            <a:r>
              <a:rPr lang="en-US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Phụ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huynh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cũng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có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thể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chủ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động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giới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hạn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thời</a:t>
            </a:r>
            <a:r>
              <a:rPr lang="vi-VN" sz="1200">
                <a:cs typeface="Calibri" panose="020F0502020204030204" pitchFamily="34" charset="0"/>
              </a:rPr>
              <a:t> gian </a:t>
            </a:r>
            <a:r>
              <a:rPr lang="vi-VN" sz="1200" err="1">
                <a:cs typeface="Calibri" panose="020F0502020204030204" pitchFamily="34" charset="0"/>
              </a:rPr>
              <a:t>tiếp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cận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thế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giới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ảo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của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bản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thân</a:t>
            </a:r>
            <a:r>
              <a:rPr lang="en-US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200" err="1">
                <a:cs typeface="Calibri" panose="020F0502020204030204" pitchFamily="34" charset="0"/>
              </a:rPr>
              <a:t>Hỗ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trợ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việc</a:t>
            </a:r>
            <a:r>
              <a:rPr lang="vi-VN" sz="1200">
                <a:cs typeface="Calibri" panose="020F0502020204030204" pitchFamily="34" charset="0"/>
              </a:rPr>
              <a:t> cai </a:t>
            </a:r>
            <a:r>
              <a:rPr lang="vi-VN" sz="1200" err="1">
                <a:cs typeface="Calibri" panose="020F0502020204030204" pitchFamily="34" charset="0"/>
              </a:rPr>
              <a:t>nghiện</a:t>
            </a:r>
            <a:r>
              <a:rPr lang="en-US" sz="1200">
                <a:cs typeface="Calibri" panose="020F0502020204030204" pitchFamily="34" charset="0"/>
              </a:rPr>
              <a:t> (</a:t>
            </a:r>
            <a:r>
              <a:rPr lang="en-US" sz="1200" err="1">
                <a:cs typeface="Calibri" panose="020F0502020204030204" pitchFamily="34" charset="0"/>
              </a:rPr>
              <a:t>thế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giới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ảo</a:t>
            </a:r>
            <a:r>
              <a:rPr lang="en-US" sz="1200">
                <a:cs typeface="Calibri" panose="020F0502020204030204" pitchFamily="34" charset="0"/>
              </a:rPr>
              <a:t>)</a:t>
            </a:r>
            <a:r>
              <a:rPr lang="vi-VN" sz="1200">
                <a:cs typeface="Calibri" panose="020F0502020204030204" pitchFamily="34" charset="0"/>
              </a:rPr>
              <a:t>, </a:t>
            </a:r>
            <a:r>
              <a:rPr lang="vi-VN" sz="1200" err="1">
                <a:cs typeface="Calibri" panose="020F0502020204030204" pitchFamily="34" charset="0"/>
              </a:rPr>
              <a:t>cải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thiện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tình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trạng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sức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khỏe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của</a:t>
            </a:r>
            <a:r>
              <a:rPr lang="vi-VN" sz="1200">
                <a:cs typeface="Calibri" panose="020F0502020204030204" pitchFamily="34" charset="0"/>
              </a:rPr>
              <a:t> con em.</a:t>
            </a:r>
          </a:p>
          <a:p>
            <a:pPr marL="0" indent="0" algn="just">
              <a:lnSpc>
                <a:spcPct val="150000"/>
              </a:lnSpc>
              <a:buFont typeface="Arial" panose="020B0604020202020204" pitchFamily="34" charset="0"/>
              <a:buNone/>
            </a:pPr>
            <a:endParaRPr lang="vi-VN" sz="1200">
              <a:cs typeface="Calibri" panose="020F0502020204030204" pitchFamily="34" charset="0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48452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7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875014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25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88599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58740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9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30779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Việc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bỏ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quên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thế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giới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thực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khiến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chúng</a:t>
            </a:r>
            <a:r>
              <a:rPr lang="vi-VN" sz="1200">
                <a:cs typeface="Calibri" panose="020F0502020204030204" pitchFamily="34" charset="0"/>
              </a:rPr>
              <a:t> ta cô đơn hơn.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vi-VN" sz="1200" err="1">
                <a:cs typeface="Calibri" panose="020F0502020204030204" pitchFamily="34" charset="0"/>
              </a:rPr>
              <a:t>Ảnh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hưởng</a:t>
            </a:r>
            <a:r>
              <a:rPr lang="vi-VN" sz="1200">
                <a:cs typeface="Calibri" panose="020F0502020204030204" pitchFamily="34" charset="0"/>
              </a:rPr>
              <a:t> tiêu </a:t>
            </a:r>
            <a:r>
              <a:rPr lang="vi-VN" sz="1200" err="1">
                <a:cs typeface="Calibri" panose="020F0502020204030204" pitchFamily="34" charset="0"/>
              </a:rPr>
              <a:t>cực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từ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cộng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đồng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mạng</a:t>
            </a:r>
            <a:r>
              <a:rPr lang="vi-VN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Xao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nhãng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trong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học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tập</a:t>
            </a:r>
            <a:r>
              <a:rPr lang="en-US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Không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tập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trung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cho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vi-VN" sz="1200">
                <a:cs typeface="Calibri" panose="020F0502020204030204" pitchFamily="34" charset="0"/>
              </a:rPr>
              <a:t>công </a:t>
            </a:r>
            <a:r>
              <a:rPr lang="vi-VN" sz="1200" err="1">
                <a:cs typeface="Calibri" panose="020F0502020204030204" pitchFamily="34" charset="0"/>
              </a:rPr>
              <a:t>việc</a:t>
            </a:r>
            <a:r>
              <a:rPr lang="vi-VN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Có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khả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năng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tiếp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cận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các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nội</a:t>
            </a:r>
            <a:r>
              <a:rPr lang="en-US" sz="1200">
                <a:cs typeface="Calibri" panose="020F0502020204030204" pitchFamily="34" charset="0"/>
              </a:rPr>
              <a:t> dung </a:t>
            </a:r>
            <a:r>
              <a:rPr lang="en-US" sz="1200" err="1">
                <a:cs typeface="Calibri" panose="020F0502020204030204" pitchFamily="34" charset="0"/>
              </a:rPr>
              <a:t>không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lành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mạnh</a:t>
            </a:r>
            <a:r>
              <a:rPr lang="en-US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Khiến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bạn</a:t>
            </a:r>
            <a:r>
              <a:rPr lang="vi-VN" sz="1200">
                <a:cs typeface="Calibri" panose="020F0502020204030204" pitchFamily="34" charset="0"/>
              </a:rPr>
              <a:t> chi </a:t>
            </a:r>
            <a:r>
              <a:rPr lang="vi-VN" sz="1200" err="1">
                <a:cs typeface="Calibri" panose="020F0502020204030204" pitchFamily="34" charset="0"/>
              </a:rPr>
              <a:t>nhiều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tiền</a:t>
            </a:r>
            <a:r>
              <a:rPr lang="vi-VN" sz="1200">
                <a:cs typeface="Calibri" panose="020F0502020204030204" pitchFamily="34" charset="0"/>
              </a:rPr>
              <a:t> hơn</a:t>
            </a:r>
            <a:r>
              <a:rPr lang="en-US" sz="1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200" err="1">
                <a:cs typeface="Calibri" panose="020F0502020204030204" pitchFamily="34" charset="0"/>
              </a:rPr>
              <a:t>Gây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ra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các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vấn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đề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sức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khỏe</a:t>
            </a:r>
            <a:r>
              <a:rPr lang="en-US" sz="1200">
                <a:cs typeface="Calibri" panose="020F0502020204030204" pitchFamily="34" charset="0"/>
              </a:rPr>
              <a:t>: </a:t>
            </a:r>
            <a:r>
              <a:rPr lang="en-US" sz="1200" err="1">
                <a:cs typeface="Calibri" panose="020F0502020204030204" pitchFamily="34" charset="0"/>
              </a:rPr>
              <a:t>cận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thị</a:t>
            </a:r>
            <a:r>
              <a:rPr lang="en-US" sz="1200">
                <a:cs typeface="Calibri" panose="020F0502020204030204" pitchFamily="34" charset="0"/>
              </a:rPr>
              <a:t>, </a:t>
            </a:r>
            <a:r>
              <a:rPr lang="en-US" sz="1200" err="1">
                <a:cs typeface="Calibri" panose="020F0502020204030204" pitchFamily="34" charset="0"/>
              </a:rPr>
              <a:t>đau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lưng</a:t>
            </a:r>
            <a:r>
              <a:rPr lang="en-US" sz="1200">
                <a:cs typeface="Calibri" panose="020F0502020204030204" pitchFamily="34" charset="0"/>
              </a:rPr>
              <a:t>, </a:t>
            </a:r>
            <a:r>
              <a:rPr lang="en-US" sz="1200" err="1">
                <a:cs typeface="Calibri" panose="020F0502020204030204" pitchFamily="34" charset="0"/>
              </a:rPr>
              <a:t>các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bệnh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về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cột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sống</a:t>
            </a:r>
            <a:r>
              <a:rPr lang="en-US" sz="1200">
                <a:cs typeface="Calibri" panose="020F0502020204030204" pitchFamily="34" charset="0"/>
              </a:rPr>
              <a:t>…</a:t>
            </a:r>
            <a:endParaRPr lang="vi-VN" sz="12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vi-VN" sz="1200">
                <a:cs typeface="Calibri" panose="020F0502020204030204" pitchFamily="34" charset="0"/>
              </a:rPr>
              <a:t>Gây ra </a:t>
            </a:r>
            <a:r>
              <a:rPr lang="vi-VN" sz="1200" err="1">
                <a:cs typeface="Calibri" panose="020F0502020204030204" pitchFamily="34" charset="0"/>
              </a:rPr>
              <a:t>một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số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vấn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đề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về</a:t>
            </a:r>
            <a:r>
              <a:rPr lang="vi-VN" sz="1200">
                <a:cs typeface="Calibri" panose="020F0502020204030204" pitchFamily="34" charset="0"/>
              </a:rPr>
              <a:t> tâm </a:t>
            </a:r>
            <a:r>
              <a:rPr lang="vi-VN" sz="1200" err="1">
                <a:cs typeface="Calibri" panose="020F0502020204030204" pitchFamily="34" charset="0"/>
              </a:rPr>
              <a:t>lý</a:t>
            </a:r>
            <a:r>
              <a:rPr lang="vi-VN" sz="1200">
                <a:cs typeface="Calibri" panose="020F0502020204030204" pitchFamily="34" charset="0"/>
              </a:rPr>
              <a:t>: </a:t>
            </a:r>
            <a:r>
              <a:rPr lang="vi-VN" sz="1200" err="1">
                <a:cs typeface="Calibri" panose="020F0502020204030204" pitchFamily="34" charset="0"/>
              </a:rPr>
              <a:t>chứng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rối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loạn</a:t>
            </a:r>
            <a:r>
              <a:rPr lang="vi-VN" sz="1200">
                <a:cs typeface="Calibri" panose="020F0502020204030204" pitchFamily="34" charset="0"/>
              </a:rPr>
              <a:t> lo âu, </a:t>
            </a:r>
            <a:r>
              <a:rPr lang="vi-VN" sz="1200" err="1">
                <a:cs typeface="Calibri" panose="020F0502020204030204" pitchFamily="34" charset="0"/>
              </a:rPr>
              <a:t>trầm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cảm</a:t>
            </a:r>
            <a:r>
              <a:rPr lang="en-US" sz="1200">
                <a:cs typeface="Calibri" panose="020F0502020204030204" pitchFamily="34" charset="0"/>
              </a:rPr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10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94599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0" err="1">
                <a:latin typeface="Segoe UI" panose="020B0502040204020203" pitchFamily="34" charset="0"/>
                <a:cs typeface="Segoe UI" panose="020B0502040204020203" pitchFamily="34" charset="0"/>
              </a:rPr>
              <a:t>ngắn</a:t>
            </a:r>
            <a:r>
              <a:rPr lang="en-US" sz="1200" i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200" i="0" err="1">
                <a:latin typeface="Segoe UI" panose="020B0502040204020203" pitchFamily="34" charset="0"/>
                <a:cs typeface="Segoe UI" panose="020B0502040204020203" pitchFamily="34" charset="0"/>
              </a:rPr>
              <a:t>gọn</a:t>
            </a:r>
            <a:r>
              <a:rPr lang="en-US" sz="1200" i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200" i="0" err="1">
                <a:latin typeface="Segoe UI" panose="020B0502040204020203" pitchFamily="34" charset="0"/>
                <a:cs typeface="Segoe UI" panose="020B0502040204020203" pitchFamily="34" charset="0"/>
              </a:rPr>
              <a:t>là</a:t>
            </a:r>
            <a:r>
              <a:rPr lang="en-US" sz="1200" i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200" err="1">
                <a:cs typeface="Calibri" panose="020F0502020204030204" pitchFamily="34" charset="0"/>
              </a:rPr>
              <a:t>Tổ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chức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các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trò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chơi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ngoài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trời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và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có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người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hoặc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thiết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bị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giám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sá</a:t>
            </a:r>
            <a:r>
              <a:rPr lang="en-US" sz="1200">
                <a:cs typeface="Calibri" panose="020F0502020204030204" pitchFamily="34" charset="0"/>
              </a:rPr>
              <a:t>t, </a:t>
            </a:r>
            <a:r>
              <a:rPr lang="en-US" sz="1200" err="1">
                <a:cs typeface="Calibri" panose="020F0502020204030204" pitchFamily="34" charset="0"/>
              </a:rPr>
              <a:t>như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trò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chơi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điện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tử</a:t>
            </a:r>
            <a:r>
              <a:rPr lang="en-US" sz="1200">
                <a:cs typeface="Calibri" panose="020F0502020204030204" pitchFamily="34" charset="0"/>
              </a:rPr>
              <a:t>, </a:t>
            </a:r>
            <a:r>
              <a:rPr lang="en-US" sz="1200" err="1">
                <a:cs typeface="Calibri" panose="020F0502020204030204" pitchFamily="34" charset="0"/>
              </a:rPr>
              <a:t>trò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chơi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thể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chất</a:t>
            </a:r>
            <a:r>
              <a:rPr lang="en-US" sz="1200">
                <a:cs typeface="Calibri" panose="020F0502020204030204" pitchFamily="34" charset="0"/>
              </a:rPr>
              <a:t>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14031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Trò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chơi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điện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tử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Đối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với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nhỏ</a:t>
            </a:r>
            <a:r>
              <a:rPr lang="vi-VN" sz="2200">
                <a:cs typeface="Calibri" panose="020F0502020204030204" pitchFamily="34" charset="0"/>
              </a:rPr>
              <a:t>, </a:t>
            </a:r>
            <a:r>
              <a:rPr lang="vi-VN" sz="2200" err="1">
                <a:cs typeface="Calibri" panose="020F0502020204030204" pitchFamily="34" charset="0"/>
              </a:rPr>
              <a:t>trò</a:t>
            </a:r>
            <a:r>
              <a:rPr lang="vi-VN" sz="2200">
                <a:cs typeface="Calibri" panose="020F0502020204030204" pitchFamily="34" charset="0"/>
              </a:rPr>
              <a:t> chơi </a:t>
            </a:r>
            <a:r>
              <a:rPr lang="vi-VN" sz="2200" err="1">
                <a:cs typeface="Calibri" panose="020F0502020204030204" pitchFamily="34" charset="0"/>
              </a:rPr>
              <a:t>điện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tử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tồn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tại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nhiều</a:t>
            </a:r>
            <a:r>
              <a:rPr lang="vi-VN" sz="2200">
                <a:cs typeface="Calibri" panose="020F0502020204030204" pitchFamily="34" charset="0"/>
              </a:rPr>
              <a:t> ưu </a:t>
            </a:r>
            <a:r>
              <a:rPr lang="vi-VN" sz="2200" err="1">
                <a:cs typeface="Calibri" panose="020F0502020204030204" pitchFamily="34" charset="0"/>
              </a:rPr>
              <a:t>và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nhược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điểm</a:t>
            </a:r>
            <a:r>
              <a:rPr lang="vi-VN" sz="2200">
                <a:cs typeface="Calibri" panose="020F0502020204030204" pitchFamily="34" charset="0"/>
              </a:rPr>
              <a:t>.</a:t>
            </a:r>
            <a:endParaRPr lang="en-US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Bạn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hoàn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toàn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có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kiểm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soát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những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điều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này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trò</a:t>
            </a:r>
            <a:r>
              <a:rPr lang="vi-VN" sz="2200">
                <a:cs typeface="Calibri" panose="020F0502020204030204" pitchFamily="34" charset="0"/>
              </a:rPr>
              <a:t> chơi </a:t>
            </a:r>
            <a:r>
              <a:rPr lang="vi-VN" sz="2200" err="1">
                <a:cs typeface="Calibri" panose="020F0502020204030204" pitchFamily="34" charset="0"/>
              </a:rPr>
              <a:t>điện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tử</a:t>
            </a:r>
            <a:r>
              <a:rPr lang="vi-VN" sz="2200">
                <a:cs typeface="Calibri" panose="020F0502020204030204" pitchFamily="34" charset="0"/>
              </a:rPr>
              <a:t> mang </a:t>
            </a:r>
            <a:r>
              <a:rPr lang="vi-VN" sz="2200" err="1">
                <a:cs typeface="Calibri" panose="020F0502020204030204" pitchFamily="34" charset="0"/>
              </a:rPr>
              <a:t>lại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nhiều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lợi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ích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nhất</a:t>
            </a:r>
            <a:r>
              <a:rPr lang="vi-VN" sz="2200">
                <a:cs typeface="Calibri" panose="020F0502020204030204" pitchFamily="34" charset="0"/>
              </a:rPr>
              <a:t> cho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endParaRPr lang="vi-VN"/>
          </a:p>
          <a:p>
            <a:endParaRPr lang="vi-VN"/>
          </a:p>
          <a:p>
            <a:r>
              <a:rPr lang="vi-VN"/>
              <a:t>Không cho </a:t>
            </a:r>
            <a:r>
              <a:rPr lang="vi-VN" err="1"/>
              <a:t>bé</a:t>
            </a:r>
            <a:r>
              <a:rPr lang="vi-VN"/>
              <a:t> chơi khi </a:t>
            </a:r>
            <a:r>
              <a:rPr lang="vi-VN" err="1"/>
              <a:t>còn</a:t>
            </a:r>
            <a:r>
              <a:rPr lang="vi-VN"/>
              <a:t> ở </a:t>
            </a:r>
            <a:r>
              <a:rPr lang="vi-VN" err="1"/>
              <a:t>độ</a:t>
            </a:r>
            <a:r>
              <a:rPr lang="vi-VN"/>
              <a:t> </a:t>
            </a:r>
            <a:r>
              <a:rPr lang="vi-VN" err="1"/>
              <a:t>tuổi</a:t>
            </a:r>
            <a:r>
              <a:rPr lang="vi-VN"/>
              <a:t> </a:t>
            </a:r>
            <a:r>
              <a:rPr lang="vi-VN" err="1"/>
              <a:t>mẫu</a:t>
            </a:r>
            <a:r>
              <a:rPr lang="vi-VN"/>
              <a:t> </a:t>
            </a:r>
            <a:r>
              <a:rPr lang="vi-VN" err="1"/>
              <a:t>giáo</a:t>
            </a:r>
            <a:r>
              <a:rPr lang="vi-VN"/>
              <a:t>.</a:t>
            </a: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sz="1200" err="1">
                <a:cs typeface="Calibri" panose="020F0502020204030204" pitchFamily="34" charset="0"/>
              </a:rPr>
              <a:t>Để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bé</a:t>
            </a:r>
            <a:r>
              <a:rPr lang="vi-VN" sz="1200">
                <a:cs typeface="Calibri" panose="020F0502020204030204" pitchFamily="34" charset="0"/>
              </a:rPr>
              <a:t> chơi ở </a:t>
            </a:r>
            <a:r>
              <a:rPr lang="vi-VN" sz="1200" err="1">
                <a:cs typeface="Calibri" panose="020F0502020204030204" pitchFamily="34" charset="0"/>
              </a:rPr>
              <a:t>những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en-US" sz="1200" err="1">
                <a:cs typeface="Calibri" panose="020F0502020204030204" pitchFamily="34" charset="0"/>
              </a:rPr>
              <a:t>khu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vực</a:t>
            </a:r>
            <a:r>
              <a:rPr lang="en-US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dễ</a:t>
            </a:r>
            <a:r>
              <a:rPr lang="vi-VN" sz="1200">
                <a:cs typeface="Calibri" panose="020F0502020204030204" pitchFamily="34" charset="0"/>
              </a:rPr>
              <a:t> quan </a:t>
            </a:r>
            <a:r>
              <a:rPr lang="vi-VN" sz="1200" err="1">
                <a:cs typeface="Calibri" panose="020F0502020204030204" pitchFamily="34" charset="0"/>
              </a:rPr>
              <a:t>sát</a:t>
            </a:r>
            <a:r>
              <a:rPr lang="en-US" sz="1200">
                <a:cs typeface="Calibri" panose="020F0502020204030204" pitchFamily="34" charset="0"/>
              </a:rPr>
              <a:t>.</a:t>
            </a:r>
            <a:endParaRPr lang="en-US"/>
          </a:p>
          <a:p>
            <a:r>
              <a:rPr lang="vi-VN"/>
              <a:t>Xem qua </a:t>
            </a:r>
            <a:r>
              <a:rPr lang="vi-VN" err="1"/>
              <a:t>đánh</a:t>
            </a:r>
            <a:r>
              <a:rPr lang="vi-VN"/>
              <a:t> </a:t>
            </a:r>
            <a:r>
              <a:rPr lang="vi-VN" err="1"/>
              <a:t>giá</a:t>
            </a:r>
            <a:r>
              <a:rPr lang="vi-VN"/>
              <a:t>, </a:t>
            </a:r>
            <a:r>
              <a:rPr lang="vi-VN" err="1"/>
              <a:t>giới</a:t>
            </a:r>
            <a:r>
              <a:rPr lang="vi-VN"/>
              <a:t> </a:t>
            </a:r>
            <a:r>
              <a:rPr lang="vi-VN" err="1"/>
              <a:t>hạn</a:t>
            </a:r>
            <a:r>
              <a:rPr lang="vi-VN"/>
              <a:t> </a:t>
            </a:r>
            <a:r>
              <a:rPr lang="vi-VN" err="1"/>
              <a:t>độ</a:t>
            </a:r>
            <a:r>
              <a:rPr lang="vi-VN"/>
              <a:t> </a:t>
            </a:r>
            <a:r>
              <a:rPr lang="vi-VN" err="1"/>
              <a:t>tuổi</a:t>
            </a:r>
            <a:r>
              <a:rPr lang="vi-VN"/>
              <a:t> </a:t>
            </a:r>
            <a:r>
              <a:rPr lang="vi-VN" err="1"/>
              <a:t>và</a:t>
            </a:r>
            <a:r>
              <a:rPr lang="vi-VN"/>
              <a:t> </a:t>
            </a:r>
            <a:r>
              <a:rPr lang="vi-VN" err="1"/>
              <a:t>cảnh</a:t>
            </a:r>
            <a:r>
              <a:rPr lang="vi-VN"/>
              <a:t> </a:t>
            </a:r>
            <a:r>
              <a:rPr lang="vi-VN" err="1"/>
              <a:t>báo</a:t>
            </a:r>
            <a:r>
              <a:rPr lang="vi-VN"/>
              <a:t> </a:t>
            </a:r>
            <a:r>
              <a:rPr lang="vi-VN" err="1"/>
              <a:t>về</a:t>
            </a:r>
            <a:r>
              <a:rPr lang="vi-VN"/>
              <a:t> </a:t>
            </a:r>
            <a:r>
              <a:rPr lang="vi-VN" err="1"/>
              <a:t>nội</a:t>
            </a:r>
            <a:r>
              <a:rPr lang="vi-VN"/>
              <a:t> dung </a:t>
            </a:r>
            <a:r>
              <a:rPr lang="vi-VN" err="1"/>
              <a:t>mà</a:t>
            </a:r>
            <a:r>
              <a:rPr lang="vi-VN"/>
              <a:t> </a:t>
            </a:r>
            <a:r>
              <a:rPr lang="vi-VN" err="1"/>
              <a:t>nhà</a:t>
            </a:r>
            <a:r>
              <a:rPr lang="vi-VN"/>
              <a:t> </a:t>
            </a:r>
            <a:r>
              <a:rPr lang="vi-VN" err="1"/>
              <a:t>sản</a:t>
            </a:r>
            <a:r>
              <a:rPr lang="vi-VN"/>
              <a:t> </a:t>
            </a:r>
            <a:r>
              <a:rPr lang="vi-VN" err="1"/>
              <a:t>xuất</a:t>
            </a:r>
            <a:r>
              <a:rPr lang="vi-VN"/>
              <a:t> cung </a:t>
            </a:r>
            <a:r>
              <a:rPr lang="vi-VN" err="1"/>
              <a:t>cấp</a:t>
            </a:r>
            <a:r>
              <a:rPr lang="vi-VN"/>
              <a:t>.</a:t>
            </a: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sz="1200" err="1">
                <a:cs typeface="Calibri" panose="020F0502020204030204" pitchFamily="34" charset="0"/>
              </a:rPr>
              <a:t>Chỉ</a:t>
            </a:r>
            <a:r>
              <a:rPr lang="vi-VN" sz="1200">
                <a:cs typeface="Calibri" panose="020F0502020204030204" pitchFamily="34" charset="0"/>
              </a:rPr>
              <a:t> cho </a:t>
            </a:r>
            <a:r>
              <a:rPr lang="vi-VN" sz="1200" err="1">
                <a:cs typeface="Calibri" panose="020F0502020204030204" pitchFamily="34" charset="0"/>
              </a:rPr>
              <a:t>phép</a:t>
            </a:r>
            <a:r>
              <a:rPr lang="vi-VN" sz="1200">
                <a:cs typeface="Calibri" panose="020F0502020204030204" pitchFamily="34" charset="0"/>
              </a:rPr>
              <a:t> con chơi sau khi </a:t>
            </a:r>
            <a:r>
              <a:rPr lang="vi-VN" sz="1200" err="1">
                <a:cs typeface="Calibri" panose="020F0502020204030204" pitchFamily="34" charset="0"/>
              </a:rPr>
              <a:t>đã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hoàn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thành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bài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tập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về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nhà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và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các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nhiệm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vụ</a:t>
            </a:r>
            <a:r>
              <a:rPr lang="vi-VN" sz="1200">
                <a:cs typeface="Calibri" panose="020F0502020204030204" pitchFamily="34" charset="0"/>
              </a:rPr>
              <a:t> </a:t>
            </a:r>
            <a:r>
              <a:rPr lang="vi-VN" sz="1200" err="1">
                <a:cs typeface="Calibri" panose="020F0502020204030204" pitchFamily="34" charset="0"/>
              </a:rPr>
              <a:t>khác</a:t>
            </a:r>
            <a:r>
              <a:rPr lang="en-US" sz="1200">
                <a:cs typeface="Calibri" panose="020F0502020204030204" pitchFamily="34" charset="0"/>
              </a:rPr>
              <a:t>.</a:t>
            </a:r>
            <a:endParaRPr lang="en-US"/>
          </a:p>
          <a:p>
            <a:r>
              <a:rPr lang="vi-VN" err="1"/>
              <a:t>Kiểm</a:t>
            </a:r>
            <a:r>
              <a:rPr lang="vi-VN"/>
              <a:t> </a:t>
            </a:r>
            <a:r>
              <a:rPr lang="vi-VN" err="1"/>
              <a:t>soát</a:t>
            </a:r>
            <a:r>
              <a:rPr lang="vi-VN"/>
              <a:t>, </a:t>
            </a:r>
            <a:r>
              <a:rPr lang="vi-VN" err="1"/>
              <a:t>giới</a:t>
            </a:r>
            <a:r>
              <a:rPr lang="vi-VN"/>
              <a:t> </a:t>
            </a:r>
            <a:r>
              <a:rPr lang="vi-VN" err="1"/>
              <a:t>hạn</a:t>
            </a:r>
            <a:r>
              <a:rPr lang="vi-VN"/>
              <a:t> </a:t>
            </a:r>
            <a:r>
              <a:rPr lang="vi-VN" err="1"/>
              <a:t>thời</a:t>
            </a:r>
            <a:r>
              <a:rPr lang="vi-VN"/>
              <a:t> gian chơi </a:t>
            </a:r>
            <a:r>
              <a:rPr lang="vi-VN" err="1"/>
              <a:t>của</a:t>
            </a:r>
            <a:r>
              <a:rPr lang="vi-VN"/>
              <a:t> </a:t>
            </a:r>
            <a:r>
              <a:rPr lang="vi-VN" err="1"/>
              <a:t>bé</a:t>
            </a:r>
            <a:r>
              <a:rPr lang="vi-VN"/>
              <a:t>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50359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ngoài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trời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Các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hoạt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động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ngoài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trời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là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một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giải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pháp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tốt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giúp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vi-VN" sz="2200">
                <a:cs typeface="Calibri" panose="020F0502020204030204" pitchFamily="34" charset="0"/>
              </a:rPr>
              <a:t> em </a:t>
            </a:r>
            <a:r>
              <a:rPr lang="vi-VN" sz="2200" err="1">
                <a:cs typeface="Calibri" panose="020F0502020204030204" pitchFamily="34" charset="0"/>
              </a:rPr>
              <a:t>và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cả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người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lớn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rời</a:t>
            </a:r>
            <a:r>
              <a:rPr lang="vi-VN" sz="2200">
                <a:cs typeface="Calibri" panose="020F0502020204030204" pitchFamily="34" charset="0"/>
              </a:rPr>
              <a:t> xa </a:t>
            </a:r>
            <a:r>
              <a:rPr lang="en-US" sz="2200" err="1">
                <a:cs typeface="Calibri" panose="020F0502020204030204" pitchFamily="34" charset="0"/>
              </a:rPr>
              <a:t>thế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giới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ảo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Một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số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hoạt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động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có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thể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tổ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chức</a:t>
            </a:r>
            <a:r>
              <a:rPr lang="en-US" sz="2200">
                <a:cs typeface="Calibri" panose="020F0502020204030204" pitchFamily="34" charset="0"/>
              </a:rPr>
              <a:t>:</a:t>
            </a:r>
          </a:p>
          <a:p>
            <a:pPr marL="818388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err="1">
                <a:cs typeface="Calibri" panose="020F0502020204030204" pitchFamily="34" charset="0"/>
              </a:rPr>
              <a:t>Các</a:t>
            </a:r>
            <a:r>
              <a:rPr lang="vi-VN" sz="2000">
                <a:cs typeface="Calibri" panose="020F0502020204030204" pitchFamily="34" charset="0"/>
              </a:rPr>
              <a:t> môn </a:t>
            </a:r>
            <a:r>
              <a:rPr lang="vi-VN" sz="2000" err="1">
                <a:cs typeface="Calibri" panose="020F0502020204030204" pitchFamily="34" charset="0"/>
              </a:rPr>
              <a:t>thể</a:t>
            </a:r>
            <a:r>
              <a:rPr lang="vi-VN" sz="2000">
                <a:cs typeface="Calibri" panose="020F0502020204030204" pitchFamily="34" charset="0"/>
              </a:rPr>
              <a:t> thao </a:t>
            </a:r>
            <a:r>
              <a:rPr lang="vi-VN" sz="2000" err="1">
                <a:cs typeface="Calibri" panose="020F0502020204030204" pitchFamily="34" charset="0"/>
              </a:rPr>
              <a:t>ngoài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trời</a:t>
            </a:r>
            <a:r>
              <a:rPr lang="vi-VN" sz="2000">
                <a:cs typeface="Calibri" panose="020F0502020204030204" pitchFamily="34" charset="0"/>
              </a:rPr>
              <a:t>: </a:t>
            </a:r>
            <a:r>
              <a:rPr lang="vi-VN" sz="2000" err="1">
                <a:cs typeface="Calibri" panose="020F0502020204030204" pitchFamily="34" charset="0"/>
              </a:rPr>
              <a:t>chạy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bộ</a:t>
            </a:r>
            <a:r>
              <a:rPr lang="vi-VN" sz="2000">
                <a:cs typeface="Calibri" panose="020F0502020204030204" pitchFamily="34" charset="0"/>
              </a:rPr>
              <a:t>, bơi </a:t>
            </a:r>
            <a:r>
              <a:rPr lang="vi-VN" sz="2000" err="1">
                <a:cs typeface="Calibri" panose="020F0502020204030204" pitchFamily="34" charset="0"/>
              </a:rPr>
              <a:t>lội</a:t>
            </a:r>
            <a:r>
              <a:rPr lang="vi-VN" sz="2000">
                <a:cs typeface="Calibri" panose="020F0502020204030204" pitchFamily="34" charset="0"/>
              </a:rPr>
              <a:t>, </a:t>
            </a:r>
            <a:r>
              <a:rPr lang="vi-VN" sz="2000" err="1">
                <a:cs typeface="Calibri" panose="020F0502020204030204" pitchFamily="34" charset="0"/>
              </a:rPr>
              <a:t>bóng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đá</a:t>
            </a:r>
            <a:r>
              <a:rPr lang="vi-VN" sz="2000">
                <a:cs typeface="Calibri" panose="020F0502020204030204" pitchFamily="34" charset="0"/>
              </a:rPr>
              <a:t>, </a:t>
            </a:r>
            <a:r>
              <a:rPr lang="vi-VN" sz="2000" err="1">
                <a:cs typeface="Calibri" panose="020F0502020204030204" pitchFamily="34" charset="0"/>
              </a:rPr>
              <a:t>bóng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rổ</a:t>
            </a:r>
            <a:r>
              <a:rPr lang="vi-VN" sz="2000">
                <a:cs typeface="Calibri" panose="020F0502020204030204" pitchFamily="34" charset="0"/>
              </a:rPr>
              <a:t>, …</a:t>
            </a:r>
          </a:p>
          <a:p>
            <a:pPr marL="818388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err="1">
                <a:cs typeface="Calibri" panose="020F0502020204030204" pitchFamily="34" charset="0"/>
              </a:rPr>
              <a:t>Các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hoạt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động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tập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thể</a:t>
            </a:r>
            <a:r>
              <a:rPr lang="vi-VN" sz="2000">
                <a:cs typeface="Calibri" panose="020F0502020204030204" pitchFamily="34" charset="0"/>
              </a:rPr>
              <a:t>: </a:t>
            </a:r>
            <a:r>
              <a:rPr lang="vi-VN" sz="2000" err="1">
                <a:cs typeface="Calibri" panose="020F0502020204030204" pitchFamily="34" charset="0"/>
              </a:rPr>
              <a:t>cắm</a:t>
            </a:r>
            <a:r>
              <a:rPr lang="vi-VN" sz="2000">
                <a:cs typeface="Calibri" panose="020F0502020204030204" pitchFamily="34" charset="0"/>
              </a:rPr>
              <a:t> </a:t>
            </a:r>
            <a:r>
              <a:rPr lang="vi-VN" sz="2000" err="1">
                <a:cs typeface="Calibri" panose="020F0502020204030204" pitchFamily="34" charset="0"/>
              </a:rPr>
              <a:t>trại</a:t>
            </a:r>
            <a:r>
              <a:rPr lang="en-US" sz="2000">
                <a:cs typeface="Calibri" panose="020F0502020204030204" pitchFamily="34" charset="0"/>
              </a:rPr>
              <a:t>, </a:t>
            </a:r>
            <a:r>
              <a:rPr lang="en-US" sz="2000" err="1">
                <a:cs typeface="Calibri" panose="020F0502020204030204" pitchFamily="34" charset="0"/>
              </a:rPr>
              <a:t>dã</a:t>
            </a:r>
            <a:r>
              <a:rPr lang="en-US" sz="2000">
                <a:cs typeface="Calibri" panose="020F0502020204030204" pitchFamily="34" charset="0"/>
              </a:rPr>
              <a:t> </a:t>
            </a:r>
            <a:r>
              <a:rPr lang="en-US" sz="2000" err="1">
                <a:cs typeface="Calibri" panose="020F0502020204030204" pitchFamily="34" charset="0"/>
              </a:rPr>
              <a:t>ngoại</a:t>
            </a:r>
            <a:r>
              <a:rPr lang="vi-VN" sz="2000">
                <a:cs typeface="Calibri" panose="020F0502020204030204" pitchFamily="34" charset="0"/>
              </a:rPr>
              <a:t>, tham quan, du </a:t>
            </a:r>
            <a:r>
              <a:rPr lang="vi-VN" sz="2000" err="1">
                <a:cs typeface="Calibri" panose="020F0502020204030204" pitchFamily="34" charset="0"/>
              </a:rPr>
              <a:t>lịch</a:t>
            </a:r>
            <a:r>
              <a:rPr lang="vi-VN" sz="2000">
                <a:cs typeface="Calibri" panose="020F0502020204030204" pitchFamily="34" charset="0"/>
              </a:rPr>
              <a:t>, </a:t>
            </a:r>
            <a:r>
              <a:rPr lang="en-US" sz="2000">
                <a:cs typeface="Calibri" panose="020F0502020204030204" pitchFamily="34" charset="0"/>
              </a:rPr>
              <a:t>…</a:t>
            </a:r>
            <a:endParaRPr lang="vi-VN" sz="2000">
              <a:cs typeface="Calibri" panose="020F0502020204030204" pitchFamily="34" charset="0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362344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6B308-8894-408B-A53B-8C003B4081AB}" type="slidenum">
              <a:rPr lang="vi-VN" smtClean="0"/>
              <a:t>14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71048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44B0A-49D5-4FC8-8CE6-3C9DE66EBE19}" type="datetime1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537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A379-7E79-478C-BFB9-C602DBC43CD2}" type="datetime1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00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9EDDA-53FB-4BD7-8DC7-43F381F5D369}" type="datetime1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348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aseline="0"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3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B3648-493C-49D9-BEDF-0454673E2FAA}" type="datetime1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5230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ECCF0-28AA-4268-9D56-06734FEDA0FC}" type="datetime1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526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8A815-67F9-483B-9021-4CA5F1C56CE7}" type="datetime1">
              <a:rPr lang="en-US" smtClean="0"/>
              <a:t>8/4/2022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04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5F39C-3442-4F0B-806F-DD9079B09448}" type="datetime1">
              <a:rPr lang="en-US" smtClean="0"/>
              <a:t>8/4/2022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46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3818F-81C3-4375-B7BB-40F5CE534DA0}" type="datetime1">
              <a:rPr lang="en-US" smtClean="0"/>
              <a:t>8/4/2022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358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C8F5DBE-D03B-4FE0-B009-F2F90AFEE4D3}" type="datetime1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5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83FB4-1B8F-449F-B395-C3475A0B9DAB}" type="datetime1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6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08/2022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HCMUS – KỸ NĂNG MỀM – NHÓM 06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598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vnexpress.net/quan-ly-con-su-dung-thiet-bi-thong-minh-hieu-qua-3106641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dnd.vn/xa-hoi/cac-van-de/bai-1-the-gioi-ao-nhan-chim-giac-mo-tre-62630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3149" y="1796755"/>
            <a:ext cx="8685700" cy="2150719"/>
          </a:xfrm>
          <a:noFill/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4800">
                <a:solidFill>
                  <a:schemeClr val="accent2"/>
                </a:solidFill>
              </a:rPr>
              <a:t>Giải pháp cho thực trạng</a:t>
            </a:r>
            <a:br>
              <a:rPr lang="en-US" sz="4800">
                <a:solidFill>
                  <a:schemeClr val="accent2"/>
                </a:solidFill>
              </a:rPr>
            </a:br>
            <a:r>
              <a:rPr lang="en-US" sz="4800" b="1">
                <a:solidFill>
                  <a:schemeClr val="accent2"/>
                </a:solidFill>
              </a:rPr>
              <a:t>NGHIỆN THẾ GIỚI ẢO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5045" y="4575484"/>
            <a:ext cx="5621909" cy="1141851"/>
          </a:xfrm>
          <a:noFill/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080808"/>
                </a:solidFill>
              </a:rPr>
              <a:t>Kỹ năng mềm – Nhóm 06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039A27-0A4A-16C0-30A2-31CB482B0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Việc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bỏ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quên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thế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thực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khiến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chúng</a:t>
            </a:r>
            <a:r>
              <a:rPr lang="vi-VN" sz="2400">
                <a:cs typeface="Calibri" panose="020F0502020204030204" pitchFamily="34" charset="0"/>
              </a:rPr>
              <a:t> ta cô đơn hơn.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Ảnh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hưởng</a:t>
            </a:r>
            <a:r>
              <a:rPr lang="vi-VN" sz="2400">
                <a:cs typeface="Calibri" panose="020F0502020204030204" pitchFamily="34" charset="0"/>
              </a:rPr>
              <a:t> tiêu </a:t>
            </a:r>
            <a:r>
              <a:rPr lang="vi-VN" sz="2400" err="1">
                <a:cs typeface="Calibri" panose="020F0502020204030204" pitchFamily="34" charset="0"/>
              </a:rPr>
              <a:t>cực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từ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cộng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đồng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mạng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Xao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nhãng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trong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>
                <a:cs typeface="Calibri" panose="020F0502020204030204" pitchFamily="34" charset="0"/>
              </a:rPr>
              <a:t>công </a:t>
            </a:r>
            <a:r>
              <a:rPr lang="vi-VN" sz="2400" err="1">
                <a:cs typeface="Calibri" panose="020F0502020204030204" pitchFamily="34" charset="0"/>
              </a:rPr>
              <a:t>việc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và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học</a:t>
            </a:r>
            <a:r>
              <a:rPr lang="vi-VN" sz="2400">
                <a:cs typeface="Calibri" panose="020F0502020204030204" pitchFamily="34" charset="0"/>
              </a:rPr>
              <a:t> t</a:t>
            </a:r>
            <a:r>
              <a:rPr lang="en-US" sz="2400" err="1">
                <a:cs typeface="Calibri" panose="020F0502020204030204" pitchFamily="34" charset="0"/>
              </a:rPr>
              <a:t>ập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Khiến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bạn</a:t>
            </a:r>
            <a:r>
              <a:rPr lang="vi-VN" sz="2400">
                <a:cs typeface="Calibri" panose="020F0502020204030204" pitchFamily="34" charset="0"/>
              </a:rPr>
              <a:t> chi </a:t>
            </a:r>
            <a:r>
              <a:rPr lang="vi-VN" sz="2400" err="1">
                <a:cs typeface="Calibri" panose="020F0502020204030204" pitchFamily="34" charset="0"/>
              </a:rPr>
              <a:t>nhiều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tiền</a:t>
            </a:r>
            <a:r>
              <a:rPr lang="vi-VN" sz="2400">
                <a:cs typeface="Calibri" panose="020F0502020204030204" pitchFamily="34" charset="0"/>
              </a:rPr>
              <a:t> hơn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Gây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ra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vấn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đề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sức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khoẻ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về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thể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chất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tâm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lý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7" name="Tiêu đề 1">
            <a:extLst>
              <a:ext uri="{FF2B5EF4-FFF2-40B4-BE49-F238E27FC236}">
                <a16:creationId xmlns:a16="http://schemas.microsoft.com/office/drawing/2014/main" id="{6070035D-58E4-4A9C-ACA3-3DEEB9FEC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accent2"/>
                </a:solidFill>
              </a:rPr>
              <a:t>Lý do nên cai nghiện “thế giới ảo” – 2</a:t>
            </a:r>
            <a:endParaRPr lang="vi-VN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370DF5-3D17-230B-2B7C-FCEE8AFB8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62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Giải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pháp</a:t>
            </a:r>
            <a:r>
              <a:rPr lang="en-US" sz="5400">
                <a:solidFill>
                  <a:schemeClr val="accent2"/>
                </a:solidFill>
              </a:rPr>
              <a:t> 1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8842" y="3132246"/>
            <a:ext cx="4998721" cy="1450757"/>
          </a:xfrm>
        </p:spPr>
        <p:txBody>
          <a:bodyPr>
            <a:normAutofit/>
          </a:bodyPr>
          <a:lstStyle/>
          <a:p>
            <a:pPr marL="0" lvl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4400" dirty="0" err="1">
                <a:latin typeface="Segoe UI" panose="020B0502040204020203" pitchFamily="34" charset="0"/>
                <a:cs typeface="Segoe UI" panose="020B0502040204020203" pitchFamily="34" charset="0"/>
              </a:rPr>
              <a:t>Vui</a:t>
            </a:r>
            <a:r>
              <a:rPr lang="en-US" sz="4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dirty="0" err="1">
                <a:latin typeface="Segoe UI" panose="020B0502040204020203" pitchFamily="34" charset="0"/>
                <a:cs typeface="Segoe UI" panose="020B0502040204020203" pitchFamily="34" charset="0"/>
              </a:rPr>
              <a:t>chơi</a:t>
            </a:r>
            <a:r>
              <a:rPr lang="en-US" sz="4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dirty="0" err="1">
                <a:latin typeface="Segoe UI" panose="020B0502040204020203" pitchFamily="34" charset="0"/>
                <a:cs typeface="Segoe UI" panose="020B0502040204020203" pitchFamily="34" charset="0"/>
              </a:rPr>
              <a:t>có</a:t>
            </a:r>
            <a:r>
              <a:rPr lang="en-US" sz="4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dirty="0" err="1">
                <a:latin typeface="Segoe UI" panose="020B0502040204020203" pitchFamily="34" charset="0"/>
                <a:cs typeface="Segoe UI" panose="020B0502040204020203" pitchFamily="34" charset="0"/>
              </a:rPr>
              <a:t>giám</a:t>
            </a:r>
            <a:r>
              <a:rPr lang="en-US" sz="4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dirty="0" err="1">
                <a:latin typeface="Segoe UI" panose="020B0502040204020203" pitchFamily="34" charset="0"/>
                <a:cs typeface="Segoe UI" panose="020B0502040204020203" pitchFamily="34" charset="0"/>
              </a:rPr>
              <a:t>sát</a:t>
            </a:r>
            <a:endParaRPr lang="en-US" sz="4400" dirty="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 dirty="0">
              <a:cs typeface="Calibri" panose="020F050202020403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9EA407-CD36-7932-9A8B-FF4C6E4E3A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8238" y="2377986"/>
            <a:ext cx="4937125" cy="295927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ABE7E-7BB1-482E-F807-14374A1B8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53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>
                <a:solidFill>
                  <a:schemeClr val="accent2"/>
                </a:solidFill>
              </a:rPr>
              <a:t>Hình</a:t>
            </a:r>
            <a:r>
              <a:rPr lang="en-US" sz="5400" dirty="0">
                <a:solidFill>
                  <a:schemeClr val="accent2"/>
                </a:solidFill>
              </a:rPr>
              <a:t> </a:t>
            </a:r>
            <a:r>
              <a:rPr lang="en-US" sz="5400" dirty="0" err="1">
                <a:solidFill>
                  <a:schemeClr val="accent2"/>
                </a:solidFill>
              </a:rPr>
              <a:t>thức</a:t>
            </a:r>
            <a:r>
              <a:rPr lang="en-US" sz="5400" dirty="0">
                <a:solidFill>
                  <a:schemeClr val="accent2"/>
                </a:solidFill>
              </a:rPr>
              <a:t> </a:t>
            </a:r>
            <a:r>
              <a:rPr lang="en-US" sz="5400" dirty="0" err="1">
                <a:solidFill>
                  <a:schemeClr val="accent2"/>
                </a:solidFill>
              </a:rPr>
              <a:t>thực</a:t>
            </a:r>
            <a:r>
              <a:rPr lang="en-US" sz="5400" dirty="0">
                <a:solidFill>
                  <a:schemeClr val="accent2"/>
                </a:solidFill>
              </a:rPr>
              <a:t> </a:t>
            </a:r>
            <a:r>
              <a:rPr lang="en-US" sz="5400" dirty="0" err="1">
                <a:solidFill>
                  <a:schemeClr val="accent2"/>
                </a:solidFill>
              </a:rPr>
              <a:t>hiện</a:t>
            </a:r>
            <a:r>
              <a:rPr lang="en-US" sz="5400" dirty="0">
                <a:solidFill>
                  <a:schemeClr val="accent2"/>
                </a:solidFill>
              </a:rPr>
              <a:t> – 1</a:t>
            </a:r>
            <a:endParaRPr lang="vi-VN" sz="5400" dirty="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cs typeface="Calibri" panose="020F0502020204030204" pitchFamily="34" charset="0"/>
              </a:rPr>
              <a:t>Trò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chơi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điện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tử</a:t>
            </a:r>
            <a:endParaRPr lang="en-US" sz="2400" dirty="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dirty="0" err="1">
                <a:cs typeface="Calibri" panose="020F0502020204030204" pitchFamily="34" charset="0"/>
              </a:rPr>
              <a:t>Các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quy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tắc</a:t>
            </a:r>
            <a:endParaRPr lang="en-US" sz="2200" dirty="0">
              <a:cs typeface="Calibri" panose="020F0502020204030204" pitchFamily="34" charset="0"/>
            </a:endParaRPr>
          </a:p>
          <a:p>
            <a:pPr marL="818388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cs typeface="Calibri" panose="020F0502020204030204" pitchFamily="34" charset="0"/>
              </a:rPr>
              <a:t>Quản</a:t>
            </a:r>
            <a:r>
              <a:rPr lang="en-US" sz="2000" dirty="0">
                <a:cs typeface="Calibri" panose="020F0502020204030204" pitchFamily="34" charset="0"/>
              </a:rPr>
              <a:t> </a:t>
            </a:r>
            <a:r>
              <a:rPr lang="en-US" sz="2000" dirty="0" err="1">
                <a:cs typeface="Calibri" panose="020F0502020204030204" pitchFamily="34" charset="0"/>
              </a:rPr>
              <a:t>lý</a:t>
            </a:r>
            <a:r>
              <a:rPr lang="en-US" sz="2000" dirty="0">
                <a:cs typeface="Calibri" panose="020F0502020204030204" pitchFamily="34" charset="0"/>
              </a:rPr>
              <a:t> </a:t>
            </a:r>
            <a:r>
              <a:rPr lang="en-US" sz="2000" dirty="0" err="1">
                <a:cs typeface="Calibri" panose="020F0502020204030204" pitchFamily="34" charset="0"/>
              </a:rPr>
              <a:t>cách</a:t>
            </a:r>
            <a:r>
              <a:rPr lang="en-US" sz="2000" dirty="0">
                <a:cs typeface="Calibri" panose="020F0502020204030204" pitchFamily="34" charset="0"/>
              </a:rPr>
              <a:t> </a:t>
            </a:r>
            <a:r>
              <a:rPr lang="en-US" sz="2000" dirty="0" err="1">
                <a:cs typeface="Calibri" panose="020F0502020204030204" pitchFamily="34" charset="0"/>
              </a:rPr>
              <a:t>chơi</a:t>
            </a:r>
            <a:r>
              <a:rPr lang="en-US" sz="2000" dirty="0">
                <a:cs typeface="Calibri" panose="020F0502020204030204" pitchFamily="34" charset="0"/>
              </a:rPr>
              <a:t> </a:t>
            </a:r>
            <a:r>
              <a:rPr lang="en-US" sz="2000" dirty="0" err="1">
                <a:cs typeface="Calibri" panose="020F0502020204030204" pitchFamily="34" charset="0"/>
              </a:rPr>
              <a:t>và</a:t>
            </a:r>
            <a:r>
              <a:rPr lang="en-US" sz="2000" dirty="0">
                <a:cs typeface="Calibri" panose="020F0502020204030204" pitchFamily="34" charset="0"/>
              </a:rPr>
              <a:t> </a:t>
            </a:r>
            <a:r>
              <a:rPr lang="en-US" sz="2000" dirty="0" err="1">
                <a:cs typeface="Calibri" panose="020F0502020204030204" pitchFamily="34" charset="0"/>
              </a:rPr>
              <a:t>thời</a:t>
            </a:r>
            <a:r>
              <a:rPr lang="en-US" sz="2000" dirty="0">
                <a:cs typeface="Calibri" panose="020F0502020204030204" pitchFamily="34" charset="0"/>
              </a:rPr>
              <a:t> </a:t>
            </a:r>
            <a:r>
              <a:rPr lang="en-US" sz="2000" dirty="0" err="1">
                <a:cs typeface="Calibri" panose="020F0502020204030204" pitchFamily="34" charset="0"/>
              </a:rPr>
              <a:t>gian</a:t>
            </a:r>
            <a:r>
              <a:rPr lang="en-US" sz="2000" dirty="0">
                <a:cs typeface="Calibri" panose="020F0502020204030204" pitchFamily="34" charset="0"/>
              </a:rPr>
              <a:t> </a:t>
            </a:r>
            <a:r>
              <a:rPr lang="en-US" sz="2000" dirty="0" err="1">
                <a:cs typeface="Calibri" panose="020F0502020204030204" pitchFamily="34" charset="0"/>
              </a:rPr>
              <a:t>chơi</a:t>
            </a:r>
            <a:r>
              <a:rPr lang="en-US" sz="2000" dirty="0">
                <a:cs typeface="Calibri" panose="020F0502020204030204" pitchFamily="34" charset="0"/>
              </a:rPr>
              <a:t>.</a:t>
            </a:r>
          </a:p>
          <a:p>
            <a:pPr marL="818388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cs typeface="Calibri" panose="020F0502020204030204" pitchFamily="34" charset="0"/>
              </a:rPr>
              <a:t>Chơi chung </a:t>
            </a:r>
            <a:r>
              <a:rPr lang="en-US" sz="2000" dirty="0" err="1">
                <a:cs typeface="Calibri" panose="020F0502020204030204" pitchFamily="34" charset="0"/>
              </a:rPr>
              <a:t>và</a:t>
            </a:r>
            <a:r>
              <a:rPr lang="en-US" sz="2000" dirty="0">
                <a:cs typeface="Calibri" panose="020F0502020204030204" pitchFamily="34" charset="0"/>
              </a:rPr>
              <a:t> </a:t>
            </a:r>
            <a:r>
              <a:rPr lang="en-US" sz="2000" dirty="0" err="1">
                <a:cs typeface="Calibri" panose="020F0502020204030204" pitchFamily="34" charset="0"/>
              </a:rPr>
              <a:t>làm</a:t>
            </a:r>
            <a:r>
              <a:rPr lang="en-US" sz="2000" dirty="0">
                <a:cs typeface="Calibri" panose="020F0502020204030204" pitchFamily="34" charset="0"/>
              </a:rPr>
              <a:t> </a:t>
            </a:r>
            <a:r>
              <a:rPr lang="en-US" sz="2000" dirty="0" err="1">
                <a:cs typeface="Calibri" panose="020F0502020204030204" pitchFamily="34" charset="0"/>
              </a:rPr>
              <a:t>gương</a:t>
            </a:r>
            <a:r>
              <a:rPr lang="en-US" sz="2000" dirty="0">
                <a:cs typeface="Calibri" panose="020F0502020204030204" pitchFamily="34" charset="0"/>
              </a:rPr>
              <a:t> </a:t>
            </a:r>
            <a:r>
              <a:rPr lang="en-US" sz="2000" dirty="0" err="1">
                <a:cs typeface="Calibri" panose="020F0502020204030204" pitchFamily="34" charset="0"/>
              </a:rPr>
              <a:t>cho</a:t>
            </a:r>
            <a:r>
              <a:rPr lang="en-US" sz="2000" dirty="0">
                <a:cs typeface="Calibri" panose="020F0502020204030204" pitchFamily="34" charset="0"/>
              </a:rPr>
              <a:t> </a:t>
            </a:r>
            <a:r>
              <a:rPr lang="en-US" sz="2000" dirty="0" err="1">
                <a:cs typeface="Calibri" panose="020F0502020204030204" pitchFamily="34" charset="0"/>
              </a:rPr>
              <a:t>bé</a:t>
            </a:r>
            <a:r>
              <a:rPr lang="en-US" sz="2000" dirty="0">
                <a:cs typeface="Calibri" panose="020F0502020204030204" pitchFamily="34" charset="0"/>
              </a:rPr>
              <a:t>.</a:t>
            </a:r>
            <a:endParaRPr lang="vi-VN" sz="2000" dirty="0">
              <a:cs typeface="Calibri" panose="020F0502020204030204" pitchFamily="34" charset="0"/>
            </a:endParaRPr>
          </a:p>
          <a:p>
            <a:pPr marL="818388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cs typeface="Calibri" panose="020F0502020204030204" pitchFamily="34" charset="0"/>
              </a:rPr>
              <a:t>Theo </a:t>
            </a:r>
            <a:r>
              <a:rPr lang="vi-VN" sz="2000" dirty="0" err="1">
                <a:cs typeface="Calibri" panose="020F0502020204030204" pitchFamily="34" charset="0"/>
              </a:rPr>
              <a:t>dõi</a:t>
            </a:r>
            <a:r>
              <a:rPr lang="vi-VN" sz="2000" dirty="0">
                <a:cs typeface="Calibri" panose="020F0502020204030204" pitchFamily="34" charset="0"/>
              </a:rPr>
              <a:t> </a:t>
            </a:r>
            <a:r>
              <a:rPr lang="vi-VN" sz="2000" dirty="0" err="1">
                <a:cs typeface="Calibri" panose="020F0502020204030204" pitchFamily="34" charset="0"/>
              </a:rPr>
              <a:t>mọi</a:t>
            </a:r>
            <a:r>
              <a:rPr lang="vi-VN" sz="2000" dirty="0">
                <a:cs typeface="Calibri" panose="020F0502020204030204" pitchFamily="34" charset="0"/>
              </a:rPr>
              <a:t> tương </a:t>
            </a:r>
            <a:r>
              <a:rPr lang="vi-VN" sz="2000" dirty="0" err="1">
                <a:cs typeface="Calibri" panose="020F0502020204030204" pitchFamily="34" charset="0"/>
              </a:rPr>
              <a:t>tác</a:t>
            </a:r>
            <a:r>
              <a:rPr lang="vi-VN" sz="2000" dirty="0">
                <a:cs typeface="Calibri" panose="020F0502020204030204" pitchFamily="34" charset="0"/>
              </a:rPr>
              <a:t> </a:t>
            </a:r>
            <a:r>
              <a:rPr lang="vi-VN" sz="2000" dirty="0" err="1">
                <a:cs typeface="Calibri" panose="020F0502020204030204" pitchFamily="34" charset="0"/>
              </a:rPr>
              <a:t>mà</a:t>
            </a:r>
            <a:r>
              <a:rPr lang="vi-VN" sz="2000" dirty="0">
                <a:cs typeface="Calibri" panose="020F0502020204030204" pitchFamily="34" charset="0"/>
              </a:rPr>
              <a:t> con </a:t>
            </a:r>
            <a:r>
              <a:rPr lang="vi-VN" sz="2000" dirty="0" err="1">
                <a:cs typeface="Calibri" panose="020F0502020204030204" pitchFamily="34" charset="0"/>
              </a:rPr>
              <a:t>đã</a:t>
            </a:r>
            <a:r>
              <a:rPr lang="vi-VN" sz="2000" dirty="0">
                <a:cs typeface="Calibri" panose="020F0502020204030204" pitchFamily="34" charset="0"/>
              </a:rPr>
              <a:t> </a:t>
            </a:r>
            <a:r>
              <a:rPr lang="vi-VN" sz="2000" dirty="0" err="1">
                <a:cs typeface="Calibri" panose="020F0502020204030204" pitchFamily="34" charset="0"/>
              </a:rPr>
              <a:t>thực</a:t>
            </a:r>
            <a:r>
              <a:rPr lang="vi-VN" sz="2000" dirty="0">
                <a:cs typeface="Calibri" panose="020F0502020204030204" pitchFamily="34" charset="0"/>
              </a:rPr>
              <a:t> </a:t>
            </a:r>
            <a:r>
              <a:rPr lang="vi-VN" sz="2000" dirty="0" err="1">
                <a:cs typeface="Calibri" panose="020F0502020204030204" pitchFamily="34" charset="0"/>
              </a:rPr>
              <a:t>hiện</a:t>
            </a:r>
            <a:r>
              <a:rPr lang="vi-VN" sz="2000" dirty="0">
                <a:cs typeface="Calibri" panose="020F0502020204030204" pitchFamily="34" charset="0"/>
              </a:rPr>
              <a:t> </a:t>
            </a:r>
            <a:r>
              <a:rPr lang="vi-VN" sz="2000" dirty="0" err="1">
                <a:cs typeface="Calibri" panose="020F0502020204030204" pitchFamily="34" charset="0"/>
              </a:rPr>
              <a:t>với</a:t>
            </a:r>
            <a:r>
              <a:rPr lang="vi-VN" sz="2000" dirty="0">
                <a:cs typeface="Calibri" panose="020F0502020204030204" pitchFamily="34" charset="0"/>
              </a:rPr>
              <a:t> </a:t>
            </a:r>
            <a:r>
              <a:rPr lang="vi-VN" sz="2000" dirty="0" err="1">
                <a:cs typeface="Calibri" panose="020F0502020204030204" pitchFamily="34" charset="0"/>
              </a:rPr>
              <a:t>người</a:t>
            </a:r>
            <a:r>
              <a:rPr lang="vi-VN" sz="2000" dirty="0">
                <a:cs typeface="Calibri" panose="020F0502020204030204" pitchFamily="34" charset="0"/>
              </a:rPr>
              <a:t> </a:t>
            </a:r>
            <a:r>
              <a:rPr lang="vi-VN" sz="2000" dirty="0" err="1">
                <a:cs typeface="Calibri" panose="020F0502020204030204" pitchFamily="34" charset="0"/>
              </a:rPr>
              <a:t>lạ</a:t>
            </a:r>
            <a:r>
              <a:rPr lang="en-US" sz="2000" dirty="0"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131A1B-A82E-01B8-CA0A-978C5C8F6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855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Hình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thức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thực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hiện</a:t>
            </a:r>
            <a:r>
              <a:rPr lang="en-US" sz="5400">
                <a:solidFill>
                  <a:schemeClr val="accent2"/>
                </a:solidFill>
              </a:rPr>
              <a:t> – 2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ngoài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trời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err="1">
                <a:cs typeface="Calibri" panose="020F0502020204030204" pitchFamily="34" charset="0"/>
              </a:rPr>
              <a:t>Các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môn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thể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thao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ngoài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trời</a:t>
            </a:r>
            <a:r>
              <a:rPr lang="en-US" sz="2200">
                <a:cs typeface="Calibri" panose="020F0502020204030204" pitchFamily="34" charset="0"/>
              </a:rPr>
              <a:t>: </a:t>
            </a:r>
            <a:r>
              <a:rPr lang="en-US" sz="2200" err="1">
                <a:cs typeface="Calibri" panose="020F0502020204030204" pitchFamily="34" charset="0"/>
              </a:rPr>
              <a:t>chạy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bộ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bơi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lội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bóng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đá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bóng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rổ</a:t>
            </a:r>
            <a:r>
              <a:rPr lang="en-US" sz="2200">
                <a:cs typeface="Calibri" panose="020F0502020204030204" pitchFamily="34" charset="0"/>
              </a:rPr>
              <a:t>, …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Các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hoạt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động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tập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thể</a:t>
            </a:r>
            <a:r>
              <a:rPr lang="en-US" sz="2200">
                <a:cs typeface="Calibri" panose="020F0502020204030204" pitchFamily="34" charset="0"/>
              </a:rPr>
              <a:t>: </a:t>
            </a:r>
            <a:r>
              <a:rPr lang="en-US" sz="2200" err="1">
                <a:cs typeface="Calibri" panose="020F0502020204030204" pitchFamily="34" charset="0"/>
              </a:rPr>
              <a:t>cắm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trại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dã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ngoại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tham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quan</a:t>
            </a:r>
            <a:r>
              <a:rPr lang="en-US" sz="2200">
                <a:cs typeface="Calibri" panose="020F0502020204030204" pitchFamily="34" charset="0"/>
              </a:rPr>
              <a:t>, …</a:t>
            </a: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FC6AB-9C27-0EE3-8B8C-DC20D68B6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2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vi-VN" sz="5400">
                <a:solidFill>
                  <a:schemeClr val="accent2"/>
                </a:solidFill>
              </a:rPr>
              <a:t>Ưu điểm</a:t>
            </a:r>
            <a:r>
              <a:rPr lang="en-US" sz="5400">
                <a:solidFill>
                  <a:schemeClr val="accent2"/>
                </a:solidFill>
              </a:rPr>
              <a:t> – 1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cs typeface="Calibri" panose="020F0502020204030204" pitchFamily="34" charset="0"/>
              </a:rPr>
              <a:t>Trò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chơi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điện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tử</a:t>
            </a:r>
            <a:r>
              <a:rPr lang="en-US" sz="2400" dirty="0">
                <a:cs typeface="Calibri" panose="020F0502020204030204" pitchFamily="34" charset="0"/>
              </a:rPr>
              <a:t> (</a:t>
            </a:r>
            <a:r>
              <a:rPr lang="en-US" sz="2400" dirty="0" err="1">
                <a:cs typeface="Calibri" panose="020F0502020204030204" pitchFamily="34" charset="0"/>
              </a:rPr>
              <a:t>có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người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giám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sát</a:t>
            </a:r>
            <a:r>
              <a:rPr lang="en-US" sz="2400" dirty="0">
                <a:cs typeface="Calibri" panose="020F0502020204030204" pitchFamily="34" charset="0"/>
              </a:rPr>
              <a:t>)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dirty="0" err="1">
                <a:cs typeface="Calibri" panose="020F0502020204030204" pitchFamily="34" charset="0"/>
              </a:rPr>
              <a:t>Giải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trí</a:t>
            </a:r>
            <a:r>
              <a:rPr lang="en-US" sz="2200" dirty="0">
                <a:cs typeface="Calibri" panose="020F0502020204030204" pitchFamily="34" charset="0"/>
              </a:rPr>
              <a:t>, </a:t>
            </a:r>
            <a:r>
              <a:rPr lang="en-US" sz="2200" dirty="0" err="1">
                <a:cs typeface="Calibri" panose="020F0502020204030204" pitchFamily="34" charset="0"/>
              </a:rPr>
              <a:t>giảm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căng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thẳng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dirty="0" err="1">
                <a:cs typeface="Calibri" panose="020F0502020204030204" pitchFamily="34" charset="0"/>
              </a:rPr>
              <a:t>Có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người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giám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sát</a:t>
            </a:r>
            <a:r>
              <a:rPr lang="en-US" sz="2200" dirty="0">
                <a:cs typeface="Calibri" panose="020F0502020204030204" pitchFamily="34" charset="0"/>
              </a:rPr>
              <a:t>, </a:t>
            </a:r>
            <a:r>
              <a:rPr lang="en-US" sz="2200" dirty="0" err="1">
                <a:cs typeface="Calibri" panose="020F0502020204030204" pitchFamily="34" charset="0"/>
              </a:rPr>
              <a:t>giúp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kiểm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soát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thời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gian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chơi</a:t>
            </a:r>
            <a:r>
              <a:rPr lang="en-US" sz="2200" dirty="0">
                <a:cs typeface="Calibri" panose="020F0502020204030204" pitchFamily="34" charset="0"/>
              </a:rPr>
              <a:t>, </a:t>
            </a:r>
            <a:r>
              <a:rPr lang="en-US" sz="2200" dirty="0" err="1">
                <a:cs typeface="Calibri" panose="020F0502020204030204" pitchFamily="34" charset="0"/>
              </a:rPr>
              <a:t>cách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chơi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của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trẻ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dirty="0" err="1">
                <a:cs typeface="Calibri" panose="020F0502020204030204" pitchFamily="34" charset="0"/>
              </a:rPr>
              <a:t>Kết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bạn</a:t>
            </a:r>
            <a:r>
              <a:rPr lang="vi-VN" sz="2200" dirty="0">
                <a:cs typeface="Calibri" panose="020F0502020204030204" pitchFamily="34" charset="0"/>
              </a:rPr>
              <a:t> v</a:t>
            </a:r>
            <a:r>
              <a:rPr lang="en-US" sz="2200" dirty="0">
                <a:cs typeface="Calibri" panose="020F0502020204030204" pitchFamily="34" charset="0"/>
              </a:rPr>
              <a:t>à</a:t>
            </a:r>
            <a:r>
              <a:rPr lang="vi-VN" sz="2200" dirty="0">
                <a:cs typeface="Calibri" panose="020F0502020204030204" pitchFamily="34" charset="0"/>
              </a:rPr>
              <a:t> nâng cao </a:t>
            </a:r>
            <a:r>
              <a:rPr lang="vi-VN" sz="2200" dirty="0" err="1">
                <a:cs typeface="Calibri" panose="020F0502020204030204" pitchFamily="34" charset="0"/>
              </a:rPr>
              <a:t>khả</a:t>
            </a:r>
            <a:r>
              <a:rPr lang="vi-VN" sz="2200" dirty="0">
                <a:cs typeface="Calibri" panose="020F0502020204030204" pitchFamily="34" charset="0"/>
              </a:rPr>
              <a:t> năng </a:t>
            </a:r>
            <a:r>
              <a:rPr lang="vi-VN" sz="2200" dirty="0" err="1">
                <a:cs typeface="Calibri" panose="020F0502020204030204" pitchFamily="34" charset="0"/>
              </a:rPr>
              <a:t>làm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việc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nhóm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  <a:endParaRPr lang="vi-VN" sz="2200" dirty="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dirty="0">
                <a:cs typeface="Calibri" panose="020F0502020204030204" pitchFamily="34" charset="0"/>
              </a:rPr>
              <a:t>Tăng </a:t>
            </a:r>
            <a:r>
              <a:rPr lang="vi-VN" sz="2200" dirty="0" err="1">
                <a:cs typeface="Calibri" panose="020F0502020204030204" pitchFamily="34" charset="0"/>
              </a:rPr>
              <a:t>khả</a:t>
            </a:r>
            <a:r>
              <a:rPr lang="vi-VN" sz="2200" dirty="0">
                <a:cs typeface="Calibri" panose="020F0502020204030204" pitchFamily="34" charset="0"/>
              </a:rPr>
              <a:t> năng </a:t>
            </a:r>
            <a:r>
              <a:rPr lang="vi-VN" sz="2200" dirty="0" err="1">
                <a:cs typeface="Calibri" panose="020F0502020204030204" pitchFamily="34" charset="0"/>
              </a:rPr>
              <a:t>sáng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tạo</a:t>
            </a:r>
            <a:r>
              <a:rPr lang="en-US" sz="2200" dirty="0">
                <a:cs typeface="Calibri" panose="020F0502020204030204" pitchFamily="34" charset="0"/>
              </a:rPr>
              <a:t>,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en-US" sz="2200" dirty="0">
                <a:cs typeface="Calibri" panose="020F0502020204030204" pitchFamily="34" charset="0"/>
              </a:rPr>
              <a:t>k</a:t>
            </a:r>
            <a:r>
              <a:rPr lang="vi-VN" sz="2200" dirty="0" err="1">
                <a:cs typeface="Calibri" panose="020F0502020204030204" pitchFamily="34" charset="0"/>
              </a:rPr>
              <a:t>ích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thích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các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hoạt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động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của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não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bộ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</a:pPr>
            <a:endParaRPr lang="vi-VN" sz="2400" dirty="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D6E7-6F69-4C1A-47D8-1CE479DB9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48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vi-VN" sz="5400">
                <a:solidFill>
                  <a:schemeClr val="accent2"/>
                </a:solidFill>
              </a:rPr>
              <a:t>Ưu điểm</a:t>
            </a:r>
            <a:r>
              <a:rPr lang="en-US" sz="5400">
                <a:solidFill>
                  <a:schemeClr val="accent2"/>
                </a:solidFill>
              </a:rPr>
              <a:t> – 2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cs typeface="Calibri" panose="020F0502020204030204" pitchFamily="34" charset="0"/>
              </a:rPr>
              <a:t>Hoạt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động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ngoài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trời</a:t>
            </a:r>
            <a:endParaRPr lang="en-US" sz="2400" dirty="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dirty="0">
                <a:cs typeface="Calibri" panose="020F0502020204030204" pitchFamily="34" charset="0"/>
              </a:rPr>
              <a:t>Cơ </a:t>
            </a:r>
            <a:r>
              <a:rPr lang="vi-VN" sz="2200" dirty="0" err="1">
                <a:cs typeface="Calibri" panose="020F0502020204030204" pitchFamily="34" charset="0"/>
              </a:rPr>
              <a:t>hội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để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học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hỏi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những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điều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mới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lạ</a:t>
            </a:r>
            <a:r>
              <a:rPr lang="en-US" sz="2200" dirty="0">
                <a:cs typeface="Calibri" panose="020F0502020204030204" pitchFamily="34" charset="0"/>
              </a:rPr>
              <a:t>, </a:t>
            </a:r>
            <a:r>
              <a:rPr lang="vi-VN" sz="2200" dirty="0" err="1">
                <a:cs typeface="Calibri" panose="020F0502020204030204" pitchFamily="34" charset="0"/>
              </a:rPr>
              <a:t>học</a:t>
            </a:r>
            <a:r>
              <a:rPr lang="vi-VN" sz="2200" dirty="0">
                <a:cs typeface="Calibri" panose="020F0502020204030204" pitchFamily="34" charset="0"/>
              </a:rPr>
              <a:t> thêm </a:t>
            </a:r>
            <a:r>
              <a:rPr lang="vi-VN" sz="2200" dirty="0" err="1">
                <a:cs typeface="Calibri" panose="020F0502020204030204" pitchFamily="34" charset="0"/>
              </a:rPr>
              <a:t>các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kỹ</a:t>
            </a:r>
            <a:r>
              <a:rPr lang="vi-VN" sz="2200" dirty="0">
                <a:cs typeface="Calibri" panose="020F0502020204030204" pitchFamily="34" charset="0"/>
              </a:rPr>
              <a:t> năng </a:t>
            </a:r>
            <a:r>
              <a:rPr lang="vi-VN" sz="2200" dirty="0" err="1">
                <a:cs typeface="Calibri" panose="020F0502020204030204" pitchFamily="34" charset="0"/>
              </a:rPr>
              <a:t>xã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hội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  <a:endParaRPr lang="vi-VN" sz="2200" dirty="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dirty="0" err="1">
                <a:cs typeface="Calibri" panose="020F0502020204030204" pitchFamily="34" charset="0"/>
              </a:rPr>
              <a:t>Phát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triển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toàn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diện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từ</a:t>
            </a:r>
            <a:r>
              <a:rPr lang="vi-VN" sz="2200" dirty="0">
                <a:cs typeface="Calibri" panose="020F0502020204030204" pitchFamily="34" charset="0"/>
              </a:rPr>
              <a:t> tư duy </a:t>
            </a:r>
            <a:r>
              <a:rPr lang="vi-VN" sz="2200" dirty="0" err="1">
                <a:cs typeface="Calibri" panose="020F0502020204030204" pitchFamily="34" charset="0"/>
              </a:rPr>
              <a:t>đến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sức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khỏe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thể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chất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  <a:endParaRPr lang="vi-VN" sz="2200" dirty="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dirty="0" err="1">
                <a:cs typeface="Calibri" panose="020F0502020204030204" pitchFamily="34" charset="0"/>
              </a:rPr>
              <a:t>Thúc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đẩy</a:t>
            </a:r>
            <a:r>
              <a:rPr lang="vi-VN" sz="2200" dirty="0">
                <a:cs typeface="Calibri" panose="020F0502020204030204" pitchFamily="34" charset="0"/>
              </a:rPr>
              <a:t> gia </a:t>
            </a:r>
            <a:r>
              <a:rPr lang="en-US" sz="2200" dirty="0" err="1">
                <a:cs typeface="Calibri" panose="020F0502020204030204" pitchFamily="34" charset="0"/>
              </a:rPr>
              <a:t>tăng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tính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sáng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tạo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từ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sớm</a:t>
            </a:r>
            <a:r>
              <a:rPr lang="en-US" sz="2200" dirty="0">
                <a:cs typeface="Calibri" panose="020F0502020204030204" pitchFamily="34" charset="0"/>
              </a:rPr>
              <a:t>, c</a:t>
            </a:r>
            <a:r>
              <a:rPr lang="vi-VN" sz="2200" dirty="0" err="1">
                <a:cs typeface="Calibri" panose="020F0502020204030204" pitchFamily="34" charset="0"/>
              </a:rPr>
              <a:t>ải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thiện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khả</a:t>
            </a:r>
            <a:r>
              <a:rPr lang="vi-VN" sz="2200" dirty="0">
                <a:cs typeface="Calibri" panose="020F0502020204030204" pitchFamily="34" charset="0"/>
              </a:rPr>
              <a:t> năng </a:t>
            </a:r>
            <a:r>
              <a:rPr lang="vi-VN" sz="2200" dirty="0" err="1">
                <a:cs typeface="Calibri" panose="020F0502020204030204" pitchFamily="34" charset="0"/>
              </a:rPr>
              <a:t>tập</a:t>
            </a:r>
            <a:r>
              <a:rPr lang="vi-VN" sz="2200" dirty="0">
                <a:cs typeface="Calibri" panose="020F0502020204030204" pitchFamily="34" charset="0"/>
              </a:rPr>
              <a:t> trung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  <a:endParaRPr lang="vi-VN" sz="2200" dirty="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dirty="0" err="1">
                <a:cs typeface="Calibri" panose="020F0502020204030204" pitchFamily="34" charset="0"/>
              </a:rPr>
              <a:t>Giúp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hoàn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thiện</a:t>
            </a:r>
            <a:r>
              <a:rPr lang="vi-VN" sz="2200" dirty="0">
                <a:cs typeface="Calibri" panose="020F0502020204030204" pitchFamily="34" charset="0"/>
              </a:rPr>
              <a:t> nhân </a:t>
            </a:r>
            <a:r>
              <a:rPr lang="vi-VN" sz="2200" dirty="0" err="1">
                <a:cs typeface="Calibri" panose="020F0502020204030204" pitchFamily="34" charset="0"/>
              </a:rPr>
              <a:t>cách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  <a:endParaRPr lang="vi-VN" sz="2200" dirty="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dirty="0">
                <a:cs typeface="Calibri" panose="020F0502020204030204" pitchFamily="34" charset="0"/>
              </a:rPr>
              <a:t>Xây </a:t>
            </a:r>
            <a:r>
              <a:rPr lang="vi-VN" sz="2200" dirty="0" err="1">
                <a:cs typeface="Calibri" panose="020F0502020204030204" pitchFamily="34" charset="0"/>
              </a:rPr>
              <a:t>dựng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tình</a:t>
            </a:r>
            <a:r>
              <a:rPr lang="vi-VN" sz="2200" dirty="0">
                <a:cs typeface="Calibri" panose="020F0502020204030204" pitchFamily="34" charset="0"/>
              </a:rPr>
              <a:t> yêu thiên nhiên </a:t>
            </a:r>
            <a:r>
              <a:rPr lang="vi-VN" sz="2200" dirty="0" err="1">
                <a:cs typeface="Calibri" panose="020F0502020204030204" pitchFamily="34" charset="0"/>
              </a:rPr>
              <a:t>và</a:t>
            </a:r>
            <a:r>
              <a:rPr lang="vi-VN" sz="2200" dirty="0">
                <a:cs typeface="Calibri" panose="020F0502020204030204" pitchFamily="34" charset="0"/>
              </a:rPr>
              <a:t> môi </a:t>
            </a:r>
            <a:r>
              <a:rPr lang="vi-VN" sz="2200" dirty="0" err="1">
                <a:cs typeface="Calibri" panose="020F0502020204030204" pitchFamily="34" charset="0"/>
              </a:rPr>
              <a:t>trường</a:t>
            </a:r>
            <a:r>
              <a:rPr lang="en-US" sz="2200" dirty="0">
                <a:cs typeface="Calibri" panose="020F0502020204030204" pitchFamily="34" charset="0"/>
              </a:rPr>
              <a:t>, </a:t>
            </a:r>
            <a:r>
              <a:rPr lang="en-US" sz="2200" dirty="0" err="1">
                <a:cs typeface="Calibri" panose="020F0502020204030204" pitchFamily="34" charset="0"/>
              </a:rPr>
              <a:t>tạo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vi-VN" sz="2200" dirty="0">
                <a:cs typeface="Calibri" panose="020F0502020204030204" pitchFamily="34" charset="0"/>
              </a:rPr>
              <a:t>tinh </a:t>
            </a:r>
            <a:r>
              <a:rPr lang="vi-VN" sz="2200" dirty="0" err="1">
                <a:cs typeface="Calibri" panose="020F0502020204030204" pitchFamily="34" charset="0"/>
              </a:rPr>
              <a:t>thần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sống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tích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cực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  <a:endParaRPr lang="vi-VN" sz="2200" dirty="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dirty="0" err="1">
                <a:cs typeface="Calibri" panose="020F0502020204030204" pitchFamily="34" charset="0"/>
              </a:rPr>
              <a:t>Hoàn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thiện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lối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sống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lành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mạnh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rời</a:t>
            </a:r>
            <a:r>
              <a:rPr lang="vi-VN" sz="2200" dirty="0">
                <a:cs typeface="Calibri" panose="020F0502020204030204" pitchFamily="34" charset="0"/>
              </a:rPr>
              <a:t> xa </a:t>
            </a:r>
            <a:r>
              <a:rPr lang="en-US" sz="2200" dirty="0" err="1">
                <a:cs typeface="Calibri" panose="020F0502020204030204" pitchFamily="34" charset="0"/>
              </a:rPr>
              <a:t>thế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giới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ảo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  <a:endParaRPr lang="vi-VN" sz="2200" dirty="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973B6-6FDE-0528-BE62-9CE701175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99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Nhược</a:t>
            </a:r>
            <a:r>
              <a:rPr lang="vi-VN" sz="5400">
                <a:solidFill>
                  <a:schemeClr val="accent2"/>
                </a:solidFill>
              </a:rPr>
              <a:t> điểm</a:t>
            </a:r>
            <a:r>
              <a:rPr lang="en-US" sz="5400">
                <a:solidFill>
                  <a:schemeClr val="accent2"/>
                </a:solidFill>
              </a:rPr>
              <a:t> – 1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cs typeface="Calibri" panose="020F0502020204030204" pitchFamily="34" charset="0"/>
              </a:rPr>
              <a:t>Trò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chơi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điện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tử</a:t>
            </a:r>
            <a:endParaRPr lang="en-US" sz="2400" dirty="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dirty="0" err="1">
                <a:cs typeface="Calibri" panose="020F0502020204030204" pitchFamily="34" charset="0"/>
              </a:rPr>
              <a:t>Tính</a:t>
            </a:r>
            <a:r>
              <a:rPr lang="vi-VN" sz="2200" dirty="0">
                <a:cs typeface="Calibri" panose="020F0502020204030204" pitchFamily="34" charset="0"/>
              </a:rPr>
              <a:t> gây </a:t>
            </a:r>
            <a:r>
              <a:rPr lang="vi-VN" sz="2200" dirty="0" err="1">
                <a:cs typeface="Calibri" panose="020F0502020204030204" pitchFamily="34" charset="0"/>
              </a:rPr>
              <a:t>nghiện</a:t>
            </a:r>
            <a:r>
              <a:rPr lang="vi-VN" sz="2200" dirty="0">
                <a:cs typeface="Calibri" panose="020F0502020204030204" pitchFamily="34" charset="0"/>
              </a:rPr>
              <a:t> cao</a:t>
            </a:r>
            <a:r>
              <a:rPr lang="en-US" sz="2200" dirty="0">
                <a:cs typeface="Calibri" panose="020F0502020204030204" pitchFamily="34" charset="0"/>
              </a:rPr>
              <a:t>, t</a:t>
            </a:r>
            <a:r>
              <a:rPr lang="vi-VN" sz="2200" dirty="0" err="1">
                <a:cs typeface="Calibri" panose="020F0502020204030204" pitchFamily="34" charset="0"/>
              </a:rPr>
              <a:t>ốn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thời</a:t>
            </a:r>
            <a:r>
              <a:rPr lang="vi-VN" sz="2200" dirty="0">
                <a:cs typeface="Calibri" panose="020F0502020204030204" pitchFamily="34" charset="0"/>
              </a:rPr>
              <a:t> gian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dirty="0" err="1">
                <a:cs typeface="Calibri" panose="020F0502020204030204" pitchFamily="34" charset="0"/>
              </a:rPr>
              <a:t>Ảnh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hưởng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đến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sức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khỏe</a:t>
            </a:r>
            <a:r>
              <a:rPr lang="vi-VN" sz="2200" dirty="0">
                <a:cs typeface="Calibri" panose="020F0502020204030204" pitchFamily="34" charset="0"/>
              </a:rPr>
              <a:t>: </a:t>
            </a:r>
            <a:r>
              <a:rPr lang="vi-VN" sz="2200" dirty="0" err="1">
                <a:cs typeface="Calibri" panose="020F0502020204030204" pitchFamily="34" charset="0"/>
              </a:rPr>
              <a:t>giảm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thị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lực</a:t>
            </a:r>
            <a:r>
              <a:rPr lang="vi-VN" sz="2200" dirty="0">
                <a:cs typeface="Calibri" panose="020F0502020204030204" pitchFamily="34" charset="0"/>
              </a:rPr>
              <a:t>, </a:t>
            </a:r>
            <a:r>
              <a:rPr lang="en-US" sz="2200" dirty="0" err="1">
                <a:cs typeface="Calibri" panose="020F0502020204030204" pitchFamily="34" charset="0"/>
              </a:rPr>
              <a:t>mệt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mỏi</a:t>
            </a:r>
            <a:r>
              <a:rPr lang="en-US" sz="2200" dirty="0">
                <a:cs typeface="Calibri" panose="020F0502020204030204" pitchFamily="34" charset="0"/>
              </a:rPr>
              <a:t>, …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 dirty="0" err="1">
                <a:cs typeface="Calibri" panose="020F0502020204030204" pitchFamily="34" charset="0"/>
              </a:rPr>
              <a:t>Một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số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trò</a:t>
            </a:r>
            <a:r>
              <a:rPr lang="vi-VN" sz="2200" dirty="0">
                <a:cs typeface="Calibri" panose="020F0502020204030204" pitchFamily="34" charset="0"/>
              </a:rPr>
              <a:t> chơi </a:t>
            </a:r>
            <a:r>
              <a:rPr lang="vi-VN" sz="2200" dirty="0" err="1">
                <a:cs typeface="Calibri" panose="020F0502020204030204" pitchFamily="34" charset="0"/>
              </a:rPr>
              <a:t>có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hình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ảnh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bạo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lực</a:t>
            </a:r>
            <a:r>
              <a:rPr lang="vi-VN" sz="2200" dirty="0">
                <a:cs typeface="Calibri" panose="020F0502020204030204" pitchFamily="34" charset="0"/>
              </a:rPr>
              <a:t>, thông tin sai </a:t>
            </a:r>
            <a:r>
              <a:rPr lang="vi-VN" sz="2200" dirty="0" err="1">
                <a:cs typeface="Calibri" panose="020F0502020204030204" pitchFamily="34" charset="0"/>
              </a:rPr>
              <a:t>lệch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ảnh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hưởng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trực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tiếp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đến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trẻ</a:t>
            </a:r>
            <a:r>
              <a:rPr lang="vi-VN" sz="2200" dirty="0">
                <a:cs typeface="Calibri" panose="020F0502020204030204" pitchFamily="34" charset="0"/>
              </a:rPr>
              <a:t> </a:t>
            </a:r>
            <a:r>
              <a:rPr lang="vi-VN" sz="2200" dirty="0" err="1">
                <a:cs typeface="Calibri" panose="020F0502020204030204" pitchFamily="34" charset="0"/>
              </a:rPr>
              <a:t>nhỏ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dirty="0" err="1">
                <a:cs typeface="Calibri" panose="020F0502020204030204" pitchFamily="34" charset="0"/>
              </a:rPr>
              <a:t>Mất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thời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gian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của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người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giám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sát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  <a:endParaRPr lang="vi-VN" sz="2200" dirty="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vi-VN" sz="2400" dirty="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41B7E8-D75F-0928-26A3-137745CFF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978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accent2"/>
                </a:solidFill>
              </a:rPr>
              <a:t>Nhược</a:t>
            </a:r>
            <a:r>
              <a:rPr lang="vi-VN" sz="5400">
                <a:solidFill>
                  <a:schemeClr val="accent2"/>
                </a:solidFill>
              </a:rPr>
              <a:t> điểm</a:t>
            </a:r>
            <a:r>
              <a:rPr lang="en-US" sz="5400">
                <a:solidFill>
                  <a:schemeClr val="accent2"/>
                </a:solidFill>
              </a:rPr>
              <a:t> – 2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ngoài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trời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dirty="0" err="1">
                <a:cs typeface="Calibri" panose="020F0502020204030204" pitchFamily="34" charset="0"/>
              </a:rPr>
              <a:t>Tham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vi-VN" sz="2200">
                <a:cs typeface="Calibri" panose="020F0502020204030204" pitchFamily="34" charset="0"/>
              </a:rPr>
              <a:t>gia </a:t>
            </a:r>
            <a:r>
              <a:rPr lang="vi-VN" sz="2200" err="1">
                <a:cs typeface="Calibri" panose="020F0502020204030204" pitchFamily="34" charset="0"/>
              </a:rPr>
              <a:t>quá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nhiều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hoạt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động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dễ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làm</a:t>
            </a:r>
            <a:r>
              <a:rPr lang="vi-VN" sz="2200">
                <a:cs typeface="Calibri" panose="020F0502020204030204" pitchFamily="34" charset="0"/>
              </a:rPr>
              <a:t> cho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vi-VN" sz="2200">
                <a:cs typeface="Calibri" panose="020F0502020204030204" pitchFamily="34" charset="0"/>
              </a:rPr>
              <a:t> lơ </a:t>
            </a:r>
            <a:r>
              <a:rPr lang="vi-VN" sz="2200" err="1">
                <a:cs typeface="Calibri" panose="020F0502020204030204" pitchFamily="34" charset="0"/>
              </a:rPr>
              <a:t>là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việc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học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tập</a:t>
            </a:r>
            <a:r>
              <a:rPr lang="en-US" sz="2200" dirty="0">
                <a:cs typeface="Calibri" panose="020F0502020204030204" pitchFamily="34" charset="0"/>
              </a:rPr>
              <a:t>.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dirty="0" err="1">
                <a:cs typeface="Calibri" panose="020F0502020204030204" pitchFamily="34" charset="0"/>
              </a:rPr>
              <a:t>Dễ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gặp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chấn</a:t>
            </a:r>
            <a:r>
              <a:rPr lang="en-US" sz="2200" dirty="0">
                <a:cs typeface="Calibri" panose="020F0502020204030204" pitchFamily="34" charset="0"/>
              </a:rPr>
              <a:t> </a:t>
            </a:r>
            <a:r>
              <a:rPr lang="en-US" sz="2200" dirty="0" err="1">
                <a:cs typeface="Calibri" panose="020F0502020204030204" pitchFamily="34" charset="0"/>
              </a:rPr>
              <a:t>thương</a:t>
            </a:r>
            <a:r>
              <a:rPr lang="en-US" sz="2200">
                <a:cs typeface="Calibri" panose="020F0502020204030204" pitchFamily="34" charset="0"/>
              </a:rPr>
              <a:t>.</a:t>
            </a:r>
            <a:endParaRPr lang="vi-VN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Tham gia </a:t>
            </a:r>
            <a:r>
              <a:rPr lang="vi-VN" sz="2200" err="1">
                <a:cs typeface="Calibri" panose="020F0502020204030204" pitchFamily="34" charset="0"/>
              </a:rPr>
              <a:t>các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hoạt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động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cắm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trại</a:t>
            </a:r>
            <a:r>
              <a:rPr lang="vi-VN" sz="2200">
                <a:cs typeface="Calibri" panose="020F0502020204030204" pitchFamily="34" charset="0"/>
              </a:rPr>
              <a:t>, du </a:t>
            </a:r>
            <a:r>
              <a:rPr lang="vi-VN" sz="2200" err="1">
                <a:cs typeface="Calibri" panose="020F0502020204030204" pitchFamily="34" charset="0"/>
              </a:rPr>
              <a:t>lịch</a:t>
            </a:r>
            <a:r>
              <a:rPr lang="vi-VN" sz="2200">
                <a:cs typeface="Calibri" panose="020F0502020204030204" pitchFamily="34" charset="0"/>
              </a:rPr>
              <a:t>,… </a:t>
            </a:r>
            <a:r>
              <a:rPr lang="vi-VN" sz="2200" err="1">
                <a:cs typeface="Calibri" panose="020F0502020204030204" pitchFamily="34" charset="0"/>
              </a:rPr>
              <a:t>tốn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nhiều</a:t>
            </a:r>
            <a:r>
              <a:rPr lang="vi-VN" sz="2200">
                <a:cs typeface="Calibri" panose="020F0502020204030204" pitchFamily="34" charset="0"/>
              </a:rPr>
              <a:t> chi </a:t>
            </a:r>
            <a:r>
              <a:rPr lang="vi-VN" sz="2200" err="1">
                <a:cs typeface="Calibri" panose="020F0502020204030204" pitchFamily="34" charset="0"/>
              </a:rPr>
              <a:t>phí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và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có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thể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gặp</a:t>
            </a:r>
            <a:r>
              <a:rPr lang="vi-VN" sz="2200">
                <a:cs typeface="Calibri" panose="020F0502020204030204" pitchFamily="34" charset="0"/>
              </a:rPr>
              <a:t> nguy </a:t>
            </a:r>
            <a:r>
              <a:rPr lang="vi-VN" sz="2200" err="1">
                <a:cs typeface="Calibri" panose="020F0502020204030204" pitchFamily="34" charset="0"/>
              </a:rPr>
              <a:t>hiểm</a:t>
            </a:r>
            <a:r>
              <a:rPr lang="vi-VN" sz="2200">
                <a:cs typeface="Calibri" panose="020F0502020204030204" pitchFamily="34" charset="0"/>
              </a:rPr>
              <a:t> (</a:t>
            </a:r>
            <a:r>
              <a:rPr lang="vi-VN" sz="2200" err="1">
                <a:cs typeface="Calibri" panose="020F0502020204030204" pitchFamily="34" charset="0"/>
              </a:rPr>
              <a:t>lừa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đảo</a:t>
            </a:r>
            <a:r>
              <a:rPr lang="vi-VN" sz="2200">
                <a:cs typeface="Calibri" panose="020F0502020204030204" pitchFamily="34" charset="0"/>
              </a:rPr>
              <a:t>, </a:t>
            </a:r>
            <a:r>
              <a:rPr lang="vi-VN" sz="2200" err="1">
                <a:cs typeface="Calibri" panose="020F0502020204030204" pitchFamily="34" charset="0"/>
              </a:rPr>
              <a:t>bắt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cóc</a:t>
            </a:r>
            <a:r>
              <a:rPr lang="vi-VN" sz="2200">
                <a:cs typeface="Calibri" panose="020F0502020204030204" pitchFamily="34" charset="0"/>
              </a:rPr>
              <a:t>,...)</a:t>
            </a: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709393-1AF6-6576-0DB8-1D76D7F2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008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Giải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pháp</a:t>
            </a:r>
            <a:r>
              <a:rPr lang="en-US" sz="5400">
                <a:solidFill>
                  <a:schemeClr val="accent2"/>
                </a:solidFill>
              </a:rPr>
              <a:t> 2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Quản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lý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thời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gian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và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cách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sử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dụng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thiết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bị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điện</a:t>
            </a:r>
            <a:r>
              <a:rPr lang="en-US" sz="440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400" err="1">
                <a:latin typeface="Segoe UI" panose="020B0502040204020203" pitchFamily="34" charset="0"/>
                <a:cs typeface="Segoe UI" panose="020B0502040204020203" pitchFamily="34" charset="0"/>
              </a:rPr>
              <a:t>tử</a:t>
            </a:r>
            <a:endParaRPr lang="en-US" sz="4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4400">
              <a:cs typeface="Calibri" panose="020F0502020204030204" pitchFamily="34" charset="0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B5BB812-CCF4-DEF1-BE25-168D542B36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8555" y="2169920"/>
            <a:ext cx="4937125" cy="3374987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EE9C1E8-0438-66DF-059A-46376DEF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02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Hình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thức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thực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hiện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5318" y="1845734"/>
            <a:ext cx="10050361" cy="4023360"/>
          </a:xfrm>
        </p:spPr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dirty="0" err="1">
                <a:cs typeface="Calibri" panose="020F0502020204030204" pitchFamily="34" charset="0"/>
              </a:rPr>
              <a:t>Sử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dụng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các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phần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mềm</a:t>
            </a:r>
            <a:r>
              <a:rPr lang="vi-VN" sz="2400" dirty="0">
                <a:cs typeface="Calibri" panose="020F0502020204030204" pitchFamily="34" charset="0"/>
              </a:rPr>
              <a:t> theo </a:t>
            </a:r>
            <a:r>
              <a:rPr lang="vi-VN" sz="2400" dirty="0" err="1">
                <a:cs typeface="Calibri" panose="020F0502020204030204" pitchFamily="34" charset="0"/>
              </a:rPr>
              <a:t>dõi</a:t>
            </a:r>
            <a:r>
              <a:rPr lang="vi-VN" sz="2400" dirty="0">
                <a:cs typeface="Calibri" panose="020F0502020204030204" pitchFamily="34" charset="0"/>
              </a:rPr>
              <a:t>, </a:t>
            </a:r>
            <a:r>
              <a:rPr lang="vi-VN" sz="2400" dirty="0" err="1">
                <a:cs typeface="Calibri" panose="020F0502020204030204" pitchFamily="34" charset="0"/>
              </a:rPr>
              <a:t>ví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dụ</a:t>
            </a:r>
            <a:r>
              <a:rPr lang="vi-VN" sz="2400" dirty="0">
                <a:cs typeface="Calibri" panose="020F0502020204030204" pitchFamily="34" charset="0"/>
              </a:rPr>
              <a:t>: </a:t>
            </a:r>
            <a:r>
              <a:rPr lang="vi-VN" sz="2400" dirty="0" err="1">
                <a:cs typeface="Calibri" panose="020F0502020204030204" pitchFamily="34" charset="0"/>
              </a:rPr>
              <a:t>Family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Link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của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Google</a:t>
            </a:r>
            <a:r>
              <a:rPr lang="vi-VN" sz="2400" dirty="0">
                <a:cs typeface="Calibri" panose="020F0502020204030204" pitchFamily="34" charset="0"/>
              </a:rPr>
              <a:t>.</a:t>
            </a:r>
            <a:endParaRPr lang="en-US" sz="2400" dirty="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dirty="0" err="1">
                <a:cs typeface="Calibri" panose="020F0502020204030204" pitchFamily="34" charset="0"/>
              </a:rPr>
              <a:t>Sử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dụng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các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ứng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dụng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phù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hợp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với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trẻ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nhỏ</a:t>
            </a:r>
            <a:r>
              <a:rPr lang="vi-VN" sz="2400" dirty="0">
                <a:cs typeface="Calibri" panose="020F0502020204030204" pitchFamily="34" charset="0"/>
              </a:rPr>
              <a:t>, </a:t>
            </a:r>
            <a:r>
              <a:rPr lang="vi-VN" sz="2400" dirty="0" err="1">
                <a:cs typeface="Calibri" panose="020F0502020204030204" pitchFamily="34" charset="0"/>
              </a:rPr>
              <a:t>ví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dụ</a:t>
            </a:r>
            <a:r>
              <a:rPr lang="vi-VN" sz="2400" dirty="0">
                <a:cs typeface="Calibri" panose="020F0502020204030204" pitchFamily="34" charset="0"/>
              </a:rPr>
              <a:t>: </a:t>
            </a:r>
            <a:r>
              <a:rPr lang="vi-VN" sz="2400" dirty="0" err="1">
                <a:cs typeface="Calibri" panose="020F0502020204030204" pitchFamily="34" charset="0"/>
              </a:rPr>
              <a:t>Youtube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Kids</a:t>
            </a:r>
            <a:r>
              <a:rPr lang="vi-VN" sz="2400" dirty="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dirty="0" err="1">
                <a:cs typeface="Calibri" panose="020F0502020204030204" pitchFamily="34" charset="0"/>
              </a:rPr>
              <a:t>Bật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chế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độ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trẻ</a:t>
            </a:r>
            <a:r>
              <a:rPr lang="vi-VN" sz="2400" dirty="0">
                <a:cs typeface="Calibri" panose="020F0502020204030204" pitchFamily="34" charset="0"/>
              </a:rPr>
              <a:t> em (</a:t>
            </a:r>
            <a:r>
              <a:rPr lang="vi-VN" sz="2400" dirty="0" err="1">
                <a:cs typeface="Calibri" panose="020F0502020204030204" pitchFamily="34" charset="0"/>
              </a:rPr>
              <a:t>Kids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en-US" sz="2400" dirty="0">
                <a:cs typeface="Calibri" panose="020F0502020204030204" pitchFamily="34" charset="0"/>
              </a:rPr>
              <a:t>M</a:t>
            </a:r>
            <a:r>
              <a:rPr lang="vi-VN" sz="2400" dirty="0" err="1">
                <a:cs typeface="Calibri" panose="020F0502020204030204" pitchFamily="34" charset="0"/>
              </a:rPr>
              <a:t>ode</a:t>
            </a:r>
            <a:r>
              <a:rPr lang="vi-VN" sz="2400" dirty="0">
                <a:cs typeface="Calibri" panose="020F0502020204030204" pitchFamily="34" charset="0"/>
              </a:rPr>
              <a:t>) trên </a:t>
            </a:r>
            <a:r>
              <a:rPr lang="vi-VN" sz="2400" dirty="0" err="1">
                <a:cs typeface="Calibri" panose="020F0502020204030204" pitchFamily="34" charset="0"/>
              </a:rPr>
              <a:t>thiết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bị</a:t>
            </a:r>
            <a:r>
              <a:rPr lang="vi-VN" sz="2400" dirty="0">
                <a:cs typeface="Calibri" panose="020F0502020204030204" pitchFamily="34" charset="0"/>
              </a:rPr>
              <a:t>.</a:t>
            </a:r>
            <a:endParaRPr lang="en-US" sz="2400" dirty="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 dirty="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A424C-7C1B-59F7-A164-5390604CD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34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Nội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dung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chính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61963" indent="-2365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thiệu</a:t>
            </a:r>
            <a:r>
              <a:rPr lang="en-US" sz="2400">
                <a:cs typeface="Calibri" panose="020F0502020204030204" pitchFamily="34" charset="0"/>
              </a:rPr>
              <a:t>, </a:t>
            </a:r>
            <a:r>
              <a:rPr lang="en-US" sz="2400" err="1">
                <a:cs typeface="Calibri" panose="020F0502020204030204" pitchFamily="34" charset="0"/>
              </a:rPr>
              <a:t>định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nghĩa</a:t>
            </a:r>
            <a:endParaRPr lang="en-US" sz="2400">
              <a:cs typeface="Calibri" panose="020F0502020204030204" pitchFamily="34" charset="0"/>
            </a:endParaRPr>
          </a:p>
          <a:p>
            <a:pPr marL="461963" indent="-2365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Thực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trạng</a:t>
            </a:r>
            <a:endParaRPr lang="en-US" sz="2400">
              <a:cs typeface="Calibri" panose="020F0502020204030204" pitchFamily="34" charset="0"/>
            </a:endParaRPr>
          </a:p>
          <a:p>
            <a:pPr marL="461963" indent="-2365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giải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pháp</a:t>
            </a:r>
            <a:endParaRPr lang="en-US" sz="2400">
              <a:cs typeface="Calibri" panose="020F0502020204030204" pitchFamily="34" charset="0"/>
            </a:endParaRPr>
          </a:p>
          <a:p>
            <a:pPr marL="860933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>
                <a:cs typeface="Calibri" panose="020F0502020204030204" pitchFamily="34" charset="0"/>
              </a:rPr>
              <a:t>Ý </a:t>
            </a:r>
            <a:r>
              <a:rPr lang="en-US" sz="2200" err="1">
                <a:cs typeface="Calibri" panose="020F0502020204030204" pitchFamily="34" charset="0"/>
              </a:rPr>
              <a:t>tưởng</a:t>
            </a:r>
            <a:endParaRPr lang="en-US" sz="2200">
              <a:cs typeface="Calibri" panose="020F0502020204030204" pitchFamily="34" charset="0"/>
            </a:endParaRPr>
          </a:p>
          <a:p>
            <a:pPr marL="860933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Cách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thực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hiện</a:t>
            </a:r>
            <a:endParaRPr lang="en-US" sz="2200">
              <a:cs typeface="Calibri" panose="020F0502020204030204" pitchFamily="34" charset="0"/>
            </a:endParaRPr>
          </a:p>
          <a:p>
            <a:pPr marL="860933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err="1">
                <a:cs typeface="Calibri" panose="020F0502020204030204" pitchFamily="34" charset="0"/>
              </a:rPr>
              <a:t>Ưu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điểm</a:t>
            </a:r>
            <a:r>
              <a:rPr lang="en-US" sz="2200">
                <a:cs typeface="Calibri" panose="020F0502020204030204" pitchFamily="34" charset="0"/>
              </a:rPr>
              <a:t>, </a:t>
            </a:r>
            <a:r>
              <a:rPr lang="en-US" sz="2200" err="1">
                <a:cs typeface="Calibri" panose="020F0502020204030204" pitchFamily="34" charset="0"/>
              </a:rPr>
              <a:t>nhược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điểm</a:t>
            </a:r>
            <a:endParaRPr lang="en-US" sz="22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2B563-537E-5200-1210-C67DBC66A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670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vi-VN" sz="5400">
                <a:solidFill>
                  <a:schemeClr val="accent2"/>
                </a:solidFill>
              </a:rPr>
              <a:t>Ưu điểm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Calibri" panose="020F0502020204030204" pitchFamily="34" charset="0"/>
              </a:rPr>
              <a:t>N</a:t>
            </a:r>
            <a:r>
              <a:rPr lang="vi-VN" sz="2400" dirty="0" err="1">
                <a:cs typeface="Calibri" panose="020F0502020204030204" pitchFamily="34" charset="0"/>
              </a:rPr>
              <a:t>ắm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bắt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các</a:t>
            </a:r>
            <a:r>
              <a:rPr lang="vi-VN" sz="2400">
                <a:cs typeface="Calibri" panose="020F0502020204030204" pitchFamily="34" charset="0"/>
              </a:rPr>
              <a:t> thông tin </a:t>
            </a:r>
            <a:r>
              <a:rPr lang="vi-VN" sz="2400" err="1">
                <a:cs typeface="Calibri" panose="020F0502020204030204" pitchFamily="34" charset="0"/>
              </a:rPr>
              <a:t>trẻ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tiếp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xúc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và</a:t>
            </a:r>
            <a:r>
              <a:rPr lang="vi-VN" sz="2400">
                <a:cs typeface="Calibri" panose="020F0502020204030204" pitchFamily="34" charset="0"/>
              </a:rPr>
              <a:t> đưa ra </a:t>
            </a:r>
            <a:r>
              <a:rPr lang="vi-VN" sz="2400" err="1">
                <a:cs typeface="Calibri" panose="020F0502020204030204" pitchFamily="34" charset="0"/>
              </a:rPr>
              <a:t>hướng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giải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quyết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phù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hợp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Giúp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đúng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mục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đích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của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bị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điện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và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thế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giới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ảo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Hình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thành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thói</a:t>
            </a:r>
            <a:r>
              <a:rPr lang="vi-VN" sz="2400">
                <a:cs typeface="Calibri" panose="020F0502020204030204" pitchFamily="34" charset="0"/>
              </a:rPr>
              <a:t> quen </a:t>
            </a: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có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chừng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mực</a:t>
            </a:r>
            <a:r>
              <a:rPr lang="vi-VN" sz="2400">
                <a:cs typeface="Calibri" panose="020F0502020204030204" pitchFamily="34" charset="0"/>
              </a:rPr>
              <a:t>. </a:t>
            </a: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6687B2-6708-08F6-F017-C69838058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23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accent2"/>
                </a:solidFill>
              </a:rPr>
              <a:t>Nhược</a:t>
            </a:r>
            <a:r>
              <a:rPr lang="vi-VN" sz="5400">
                <a:solidFill>
                  <a:schemeClr val="accent2"/>
                </a:solidFill>
              </a:rPr>
              <a:t> điểm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dirty="0">
                <a:cs typeface="Calibri" panose="020F0502020204030204" pitchFamily="34" charset="0"/>
              </a:rPr>
              <a:t>Xâm </a:t>
            </a:r>
            <a:r>
              <a:rPr lang="vi-VN" sz="2400" dirty="0" err="1">
                <a:cs typeface="Calibri" panose="020F0502020204030204" pitchFamily="34" charset="0"/>
              </a:rPr>
              <a:t>phạm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quyền</a:t>
            </a:r>
            <a:r>
              <a:rPr lang="vi-VN" sz="2400" dirty="0">
                <a:cs typeface="Calibri" panose="020F0502020204030204" pitchFamily="34" charset="0"/>
              </a:rPr>
              <a:t> riêng tư </a:t>
            </a:r>
            <a:r>
              <a:rPr lang="vi-VN" sz="2400" dirty="0" err="1">
                <a:cs typeface="Calibri" panose="020F0502020204030204" pitchFamily="34" charset="0"/>
              </a:rPr>
              <a:t>của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trẻ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nhỏ</a:t>
            </a:r>
            <a:r>
              <a:rPr lang="vi-VN" sz="2400" dirty="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dirty="0" err="1">
                <a:cs typeface="Calibri" panose="020F0502020204030204" pitchFamily="34" charset="0"/>
              </a:rPr>
              <a:t>Dễ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tạo</a:t>
            </a:r>
            <a:r>
              <a:rPr lang="vi-VN" sz="2400" dirty="0">
                <a:cs typeface="Calibri" panose="020F0502020204030204" pitchFamily="34" charset="0"/>
              </a:rPr>
              <a:t> nên tâm </a:t>
            </a:r>
            <a:r>
              <a:rPr lang="vi-VN" sz="2400" dirty="0" err="1">
                <a:cs typeface="Calibri" panose="020F0502020204030204" pitchFamily="34" charset="0"/>
              </a:rPr>
              <a:t>lý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chống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đố</a:t>
            </a:r>
            <a:r>
              <a:rPr lang="en-US" sz="2400" dirty="0" err="1">
                <a:cs typeface="Calibri" panose="020F0502020204030204" pitchFamily="34" charset="0"/>
              </a:rPr>
              <a:t>i</a:t>
            </a:r>
            <a:r>
              <a:rPr lang="en-US" sz="2400" dirty="0">
                <a:cs typeface="Calibri" panose="020F0502020204030204" pitchFamily="34" charset="0"/>
              </a:rPr>
              <a:t>, t</a:t>
            </a:r>
            <a:r>
              <a:rPr lang="vi-VN" sz="2400" dirty="0" err="1">
                <a:cs typeface="Calibri" panose="020F0502020204030204" pitchFamily="34" charset="0"/>
              </a:rPr>
              <a:t>rẻ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cố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gắng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tìm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cách</a:t>
            </a:r>
            <a:r>
              <a:rPr lang="vi-VN" sz="2400" dirty="0">
                <a:cs typeface="Calibri" panose="020F0502020204030204" pitchFamily="34" charset="0"/>
              </a:rPr>
              <a:t> truy </a:t>
            </a:r>
            <a:r>
              <a:rPr lang="vi-VN" sz="2400" dirty="0" err="1">
                <a:cs typeface="Calibri" panose="020F0502020204030204" pitchFamily="34" charset="0"/>
              </a:rPr>
              <a:t>cập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bằng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cách</a:t>
            </a:r>
            <a:r>
              <a:rPr lang="en-US" sz="2400" dirty="0">
                <a:cs typeface="Calibri" panose="020F0502020204030204" pitchFamily="34" charset="0"/>
              </a:rPr>
              <a:t> </a:t>
            </a:r>
            <a:r>
              <a:rPr lang="en-US" sz="2400" dirty="0" err="1">
                <a:cs typeface="Calibri" panose="020F0502020204030204" pitchFamily="34" charset="0"/>
              </a:rPr>
              <a:t>khác</a:t>
            </a:r>
            <a:r>
              <a:rPr lang="en-US" sz="2400" dirty="0">
                <a:cs typeface="Calibri" panose="020F0502020204030204" pitchFamily="34" charset="0"/>
              </a:rPr>
              <a:t>.</a:t>
            </a:r>
            <a:endParaRPr lang="vi-VN" sz="2400" dirty="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dirty="0" err="1">
                <a:cs typeface="Calibri" panose="020F0502020204030204" pitchFamily="34" charset="0"/>
              </a:rPr>
              <a:t>Tốn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thời</a:t>
            </a:r>
            <a:r>
              <a:rPr lang="vi-VN" sz="2400" dirty="0">
                <a:cs typeface="Calibri" panose="020F0502020204030204" pitchFamily="34" charset="0"/>
              </a:rPr>
              <a:t> gian </a:t>
            </a:r>
            <a:r>
              <a:rPr lang="vi-VN" sz="2400" dirty="0" err="1">
                <a:cs typeface="Calibri" panose="020F0502020204030204" pitchFamily="34" charset="0"/>
              </a:rPr>
              <a:t>đối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với</a:t>
            </a:r>
            <a:r>
              <a:rPr lang="vi-VN" sz="2400" dirty="0">
                <a:cs typeface="Calibri" panose="020F0502020204030204" pitchFamily="34" charset="0"/>
              </a:rPr>
              <a:t> </a:t>
            </a:r>
            <a:r>
              <a:rPr lang="vi-VN" sz="2400" dirty="0" err="1">
                <a:cs typeface="Calibri" panose="020F0502020204030204" pitchFamily="34" charset="0"/>
              </a:rPr>
              <a:t>người</a:t>
            </a:r>
            <a:r>
              <a:rPr lang="vi-VN" sz="2400" dirty="0">
                <a:cs typeface="Calibri" panose="020F0502020204030204" pitchFamily="34" charset="0"/>
              </a:rPr>
              <a:t> không </a:t>
            </a:r>
            <a:r>
              <a:rPr lang="en-US" sz="2400" dirty="0" err="1">
                <a:cs typeface="Calibri" panose="020F0502020204030204" pitchFamily="34" charset="0"/>
              </a:rPr>
              <a:t>rành</a:t>
            </a:r>
            <a:r>
              <a:rPr lang="vi-VN" sz="2400" dirty="0">
                <a:cs typeface="Calibri" panose="020F0502020204030204" pitchFamily="34" charset="0"/>
              </a:rPr>
              <a:t> công </a:t>
            </a:r>
            <a:r>
              <a:rPr lang="vi-VN" sz="2400" dirty="0" err="1">
                <a:cs typeface="Calibri" panose="020F0502020204030204" pitchFamily="34" charset="0"/>
              </a:rPr>
              <a:t>nghệ</a:t>
            </a:r>
            <a:r>
              <a:rPr lang="vi-VN" sz="2400" dirty="0"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A9073-1B38-2457-87DC-F6C09AD3D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5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Giải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pháp</a:t>
            </a:r>
            <a:r>
              <a:rPr lang="en-US" sz="5400">
                <a:solidFill>
                  <a:schemeClr val="accent2"/>
                </a:solidFill>
              </a:rPr>
              <a:t> 3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5194879" cy="4023360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buNone/>
            </a:pPr>
            <a:r>
              <a:rPr lang="en-US" sz="4400" dirty="0" err="1">
                <a:cs typeface="Calibri" panose="020F0502020204030204" pitchFamily="34" charset="0"/>
              </a:rPr>
              <a:t>Ngăn</a:t>
            </a:r>
            <a:r>
              <a:rPr lang="en-US" sz="4400" dirty="0">
                <a:cs typeface="Calibri" panose="020F0502020204030204" pitchFamily="34" charset="0"/>
              </a:rPr>
              <a:t> </a:t>
            </a:r>
            <a:r>
              <a:rPr lang="en-US" sz="4400" dirty="0" err="1">
                <a:cs typeface="Calibri" panose="020F0502020204030204" pitchFamily="34" charset="0"/>
              </a:rPr>
              <a:t>chặn</a:t>
            </a:r>
            <a:r>
              <a:rPr lang="en-US" sz="4400" dirty="0">
                <a:cs typeface="Calibri" panose="020F0502020204030204" pitchFamily="34" charset="0"/>
              </a:rPr>
              <a:t> </a:t>
            </a:r>
            <a:r>
              <a:rPr lang="en-US" sz="4400" dirty="0" err="1">
                <a:cs typeface="Calibri" panose="020F0502020204030204" pitchFamily="34" charset="0"/>
              </a:rPr>
              <a:t>truy</a:t>
            </a:r>
            <a:r>
              <a:rPr lang="en-US" sz="4400" dirty="0">
                <a:cs typeface="Calibri" panose="020F0502020204030204" pitchFamily="34" charset="0"/>
              </a:rPr>
              <a:t> </a:t>
            </a:r>
            <a:r>
              <a:rPr lang="en-US" sz="4400" dirty="0" err="1">
                <a:cs typeface="Calibri" panose="020F0502020204030204" pitchFamily="34" charset="0"/>
              </a:rPr>
              <a:t>cập</a:t>
            </a:r>
            <a:r>
              <a:rPr lang="en-US" sz="4400" dirty="0">
                <a:cs typeface="Calibri" panose="020F0502020204030204" pitchFamily="34" charset="0"/>
              </a:rPr>
              <a:t> internet </a:t>
            </a:r>
            <a:r>
              <a:rPr lang="en-US" sz="4400" dirty="0" err="1">
                <a:cs typeface="Calibri" panose="020F0502020204030204" pitchFamily="34" charset="0"/>
              </a:rPr>
              <a:t>tại</a:t>
            </a:r>
            <a:r>
              <a:rPr lang="en-US" sz="4400" dirty="0">
                <a:cs typeface="Calibri" panose="020F0502020204030204" pitchFamily="34" charset="0"/>
              </a:rPr>
              <a:t> </a:t>
            </a:r>
            <a:r>
              <a:rPr lang="en-US" sz="4400" dirty="0" err="1">
                <a:cs typeface="Calibri" panose="020F0502020204030204" pitchFamily="34" charset="0"/>
              </a:rPr>
              <a:t>nhà</a:t>
            </a:r>
            <a:r>
              <a:rPr lang="en-US" sz="4400" dirty="0">
                <a:cs typeface="Calibri" panose="020F0502020204030204" pitchFamily="34" charset="0"/>
              </a:rPr>
              <a:t> </a:t>
            </a:r>
            <a:r>
              <a:rPr lang="en-US" sz="4400" dirty="0" err="1">
                <a:cs typeface="Calibri" panose="020F0502020204030204" pitchFamily="34" charset="0"/>
              </a:rPr>
              <a:t>sau</a:t>
            </a:r>
            <a:r>
              <a:rPr lang="en-US" sz="4400" dirty="0">
                <a:cs typeface="Calibri" panose="020F0502020204030204" pitchFamily="34" charset="0"/>
              </a:rPr>
              <a:t> </a:t>
            </a:r>
            <a:r>
              <a:rPr lang="en-US" sz="4400" dirty="0" err="1">
                <a:cs typeface="Calibri" panose="020F0502020204030204" pitchFamily="34" charset="0"/>
              </a:rPr>
              <a:t>khung</a:t>
            </a:r>
            <a:r>
              <a:rPr lang="en-US" sz="4400" dirty="0">
                <a:cs typeface="Calibri" panose="020F0502020204030204" pitchFamily="34" charset="0"/>
              </a:rPr>
              <a:t> </a:t>
            </a:r>
            <a:r>
              <a:rPr lang="en-US" sz="4400" dirty="0" err="1">
                <a:cs typeface="Calibri" panose="020F0502020204030204" pitchFamily="34" charset="0"/>
              </a:rPr>
              <a:t>giờ</a:t>
            </a:r>
            <a:r>
              <a:rPr lang="en-US" sz="4400" dirty="0">
                <a:cs typeface="Calibri" panose="020F0502020204030204" pitchFamily="34" charset="0"/>
              </a:rPr>
              <a:t> </a:t>
            </a:r>
            <a:r>
              <a:rPr lang="en-US" sz="4400" dirty="0" err="1">
                <a:cs typeface="Calibri" panose="020F0502020204030204" pitchFamily="34" charset="0"/>
              </a:rPr>
              <a:t>nhất</a:t>
            </a:r>
            <a:r>
              <a:rPr lang="en-US" sz="4400" dirty="0">
                <a:cs typeface="Calibri" panose="020F0502020204030204" pitchFamily="34" charset="0"/>
              </a:rPr>
              <a:t> </a:t>
            </a:r>
            <a:r>
              <a:rPr lang="en-US" sz="4400" dirty="0" err="1">
                <a:cs typeface="Calibri" panose="020F0502020204030204" pitchFamily="34" charset="0"/>
              </a:rPr>
              <a:t>định</a:t>
            </a:r>
            <a:endParaRPr lang="en-US" sz="4400" dirty="0"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DDBCE74-5FB2-67C1-3A68-EC7CE58384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8238" y="2159102"/>
            <a:ext cx="4937125" cy="3397046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01D8C-AAFE-AE06-5834-A5B228ECB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2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</a:rPr>
              <a:t>Hình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thức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thực</a:t>
            </a:r>
            <a:r>
              <a:rPr lang="en-US" sz="5400">
                <a:solidFill>
                  <a:schemeClr val="accent2"/>
                </a:solidFill>
              </a:rPr>
              <a:t> </a:t>
            </a:r>
            <a:r>
              <a:rPr lang="en-US" sz="5400" err="1">
                <a:solidFill>
                  <a:schemeClr val="accent2"/>
                </a:solidFill>
              </a:rPr>
              <a:t>hiện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bị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có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thể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lập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thời</a:t>
            </a:r>
            <a:r>
              <a:rPr lang="vi-VN" sz="2400">
                <a:cs typeface="Calibri" panose="020F0502020204030204" pitchFamily="34" charset="0"/>
              </a:rPr>
              <a:t> gian </a:t>
            </a: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wifi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Ngắt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kết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nối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của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modem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wifi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bằng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thủ</a:t>
            </a:r>
            <a:r>
              <a:rPr lang="vi-VN" sz="2400">
                <a:cs typeface="Calibri" panose="020F0502020204030204" pitchFamily="34" charset="0"/>
              </a:rPr>
              <a:t> công.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Lắp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đặt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bị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phá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sóng</a:t>
            </a:r>
            <a:r>
              <a:rPr lang="vi-VN" sz="2400">
                <a:cs typeface="Calibri" panose="020F0502020204030204" pitchFamily="34" charset="0"/>
              </a:rPr>
              <a:t> 3G/4G quanh </a:t>
            </a:r>
            <a:r>
              <a:rPr lang="vi-VN" sz="2400" err="1">
                <a:cs typeface="Calibri" panose="020F0502020204030204" pitchFamily="34" charset="0"/>
              </a:rPr>
              <a:t>nhà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vi-VN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64137F-DCB6-2FD9-D069-E662C01D2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124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vi-VN" sz="5400">
                <a:solidFill>
                  <a:schemeClr val="accent2"/>
                </a:solidFill>
              </a:rPr>
              <a:t>Ưu điểm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“</a:t>
            </a:r>
            <a:r>
              <a:rPr lang="vi-VN" sz="2400" err="1">
                <a:cs typeface="Calibri" panose="020F0502020204030204" pitchFamily="34" charset="0"/>
              </a:rPr>
              <a:t>Diệt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cỏ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tận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gốc</a:t>
            </a:r>
            <a:r>
              <a:rPr lang="vi-VN" sz="2400">
                <a:cs typeface="Calibri" panose="020F0502020204030204" pitchFamily="34" charset="0"/>
              </a:rPr>
              <a:t>”.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Khó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tiếp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cận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và</a:t>
            </a:r>
            <a:r>
              <a:rPr lang="vi-VN" sz="2400">
                <a:cs typeface="Calibri" panose="020F0502020204030204" pitchFamily="34" charset="0"/>
              </a:rPr>
              <a:t> truy </a:t>
            </a:r>
            <a:r>
              <a:rPr lang="vi-VN" sz="2400" err="1">
                <a:cs typeface="Calibri" panose="020F0502020204030204" pitchFamily="34" charset="0"/>
              </a:rPr>
              <a:t>cập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thiết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bị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phá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sóng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cs typeface="Calibri" panose="020F0502020204030204" pitchFamily="34" charset="0"/>
              </a:rPr>
              <a:t>Ch</a:t>
            </a:r>
            <a:r>
              <a:rPr lang="vi-VN" sz="2400">
                <a:cs typeface="Calibri" panose="020F0502020204030204" pitchFamily="34" charset="0"/>
              </a:rPr>
              <a:t>ủ </a:t>
            </a:r>
            <a:r>
              <a:rPr lang="vi-VN" sz="2400" err="1">
                <a:cs typeface="Calibri" panose="020F0502020204030204" pitchFamily="34" charset="0"/>
              </a:rPr>
              <a:t>động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giới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hạn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thời</a:t>
            </a:r>
            <a:r>
              <a:rPr lang="vi-VN" sz="2400">
                <a:cs typeface="Calibri" panose="020F0502020204030204" pitchFamily="34" charset="0"/>
              </a:rPr>
              <a:t> gian </a:t>
            </a:r>
            <a:r>
              <a:rPr lang="vi-VN" sz="2400" err="1">
                <a:cs typeface="Calibri" panose="020F0502020204030204" pitchFamily="34" charset="0"/>
              </a:rPr>
              <a:t>tiếp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cận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thế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ảo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err="1">
                <a:cs typeface="Calibri" panose="020F0502020204030204" pitchFamily="34" charset="0"/>
              </a:rPr>
              <a:t>Hỗ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trợ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việc</a:t>
            </a:r>
            <a:r>
              <a:rPr lang="vi-VN" sz="2400">
                <a:cs typeface="Calibri" panose="020F0502020204030204" pitchFamily="34" charset="0"/>
              </a:rPr>
              <a:t> cai </a:t>
            </a:r>
            <a:r>
              <a:rPr lang="vi-VN" sz="2400" err="1">
                <a:cs typeface="Calibri" panose="020F0502020204030204" pitchFamily="34" charset="0"/>
              </a:rPr>
              <a:t>nghiện</a:t>
            </a:r>
            <a:r>
              <a:rPr lang="en-US" sz="2400">
                <a:cs typeface="Calibri" panose="020F0502020204030204" pitchFamily="34" charset="0"/>
              </a:rPr>
              <a:t> (</a:t>
            </a:r>
            <a:r>
              <a:rPr lang="en-US" sz="2400" err="1">
                <a:cs typeface="Calibri" panose="020F0502020204030204" pitchFamily="34" charset="0"/>
              </a:rPr>
              <a:t>thế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ảo</a:t>
            </a:r>
            <a:r>
              <a:rPr lang="en-US" sz="2400">
                <a:cs typeface="Calibri" panose="020F0502020204030204" pitchFamily="34" charset="0"/>
              </a:rPr>
              <a:t>)</a:t>
            </a:r>
            <a:r>
              <a:rPr lang="vi-VN" sz="2400">
                <a:cs typeface="Calibri" panose="020F0502020204030204" pitchFamily="34" charset="0"/>
              </a:rPr>
              <a:t>, </a:t>
            </a:r>
            <a:r>
              <a:rPr lang="vi-VN" sz="2400" err="1">
                <a:cs typeface="Calibri" panose="020F0502020204030204" pitchFamily="34" charset="0"/>
              </a:rPr>
              <a:t>cải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thiện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tình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trạng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sức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khỏe</a:t>
            </a:r>
            <a:r>
              <a:rPr lang="vi-VN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260BE5-5BD9-1D44-0956-7710E7B0E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61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accent2"/>
                </a:solidFill>
              </a:rPr>
              <a:t>Nhược</a:t>
            </a:r>
            <a:r>
              <a:rPr lang="vi-VN" sz="5400">
                <a:solidFill>
                  <a:schemeClr val="accent2"/>
                </a:solidFill>
              </a:rPr>
              <a:t> điểm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Tốn kém</a:t>
            </a:r>
            <a:r>
              <a:rPr lang="en-US" sz="2400">
                <a:cs typeface="Calibri" panose="020F0502020204030204" pitchFamily="34" charset="0"/>
              </a:rPr>
              <a:t>.</a:t>
            </a:r>
            <a:endParaRPr lang="vi-VN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Gây khó khăn khi cần sử dụng mạng khẩn cấp</a:t>
            </a:r>
            <a:r>
              <a:rPr lang="en-US" sz="2400">
                <a:cs typeface="Calibri" panose="020F0502020204030204" pitchFamily="34" charset="0"/>
              </a:rPr>
              <a:t>.</a:t>
            </a:r>
            <a:endParaRPr lang="vi-VN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Dễ tập cho trẻ tính lừa dối, vì trẻ có thể tìm cách để truy cập mạng</a:t>
            </a:r>
            <a:r>
              <a:rPr lang="en-US" sz="2400">
                <a:cs typeface="Calibri" panose="020F0502020204030204" pitchFamily="34" charset="0"/>
              </a:rPr>
              <a:t>.</a:t>
            </a:r>
            <a:endParaRPr lang="vi-VN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Thiết bị phá sóng có thể gây </a:t>
            </a:r>
            <a:r>
              <a:rPr lang="en-US" sz="2400" err="1">
                <a:cs typeface="Calibri" panose="020F0502020204030204" pitchFamily="34" charset="0"/>
              </a:rPr>
              <a:t>bất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tiện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trong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việc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>
                <a:cs typeface="Calibri" panose="020F0502020204030204" pitchFamily="34" charset="0"/>
              </a:rPr>
              <a:t>cấu hình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sử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dụng</a:t>
            </a:r>
            <a:r>
              <a:rPr lang="en-US" sz="2400">
                <a:cs typeface="Calibri" panose="020F0502020204030204" pitchFamily="34" charset="0"/>
              </a:rPr>
              <a:t>.</a:t>
            </a:r>
            <a:endParaRPr lang="vi-VN" sz="2400">
              <a:cs typeface="Calibri" panose="020F0502020204030204" pitchFamily="34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34BD5B-798C-9DBC-9952-D7407BF04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36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3149" y="1796755"/>
            <a:ext cx="8685700" cy="2150719"/>
          </a:xfrm>
          <a:noFill/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5400" b="1">
                <a:solidFill>
                  <a:schemeClr val="accent2"/>
                </a:solidFill>
              </a:rPr>
              <a:t>CẢM ƠN CÔ VÀ CÁC BẠN</a:t>
            </a:r>
            <a:br>
              <a:rPr lang="en-US" sz="5400" b="1">
                <a:solidFill>
                  <a:schemeClr val="accent2"/>
                </a:solidFill>
              </a:rPr>
            </a:br>
            <a:r>
              <a:rPr lang="en-US" sz="5400" b="1">
                <a:solidFill>
                  <a:schemeClr val="accent2"/>
                </a:solidFill>
              </a:rPr>
              <a:t>ĐÃ LẮNG NGHE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5045" y="4575484"/>
            <a:ext cx="5621909" cy="1141851"/>
          </a:xfrm>
          <a:noFill/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080808"/>
                </a:solidFill>
              </a:rPr>
              <a:t>Nhóm 06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5833A-A2B5-2189-60AE-6B92D85D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4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02D66-0ED7-8195-6F53-20949D710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>
                <a:solidFill>
                  <a:schemeClr val="accent2"/>
                </a:solidFill>
              </a:rPr>
              <a:t>HỎI ĐÁP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9A4D8D-27F2-A85B-209F-7F9C1A464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66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Thế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giới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ảo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là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gì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?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1845628"/>
            <a:ext cx="4937760" cy="4023360"/>
          </a:xfrm>
        </p:spPr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Là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thế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không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gian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mạng</a:t>
            </a:r>
            <a:r>
              <a:rPr lang="en-US" sz="2400">
                <a:cs typeface="Calibri" panose="020F0502020204030204" pitchFamily="34" charset="0"/>
              </a:rPr>
              <a:t>, bao </a:t>
            </a:r>
            <a:r>
              <a:rPr lang="en-US" sz="2400" err="1">
                <a:cs typeface="Calibri" panose="020F0502020204030204" pitchFamily="34" charset="0"/>
              </a:rPr>
              <a:t>gồm</a:t>
            </a:r>
            <a:r>
              <a:rPr lang="en-US" sz="2400">
                <a:cs typeface="Calibri" panose="020F0502020204030204" pitchFamily="34" charset="0"/>
              </a:rPr>
              <a:t>: </a:t>
            </a:r>
            <a:r>
              <a:rPr lang="en-US" sz="2400" err="1">
                <a:cs typeface="Calibri" panose="020F0502020204030204" pitchFamily="34" charset="0"/>
              </a:rPr>
              <a:t>mạng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xã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hội</a:t>
            </a:r>
            <a:r>
              <a:rPr lang="en-US" sz="2400">
                <a:cs typeface="Calibri" panose="020F0502020204030204" pitchFamily="34" charset="0"/>
              </a:rPr>
              <a:t>, </a:t>
            </a: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trò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chơi</a:t>
            </a:r>
            <a:r>
              <a:rPr lang="en-US" sz="2400">
                <a:cs typeface="Calibri" panose="020F0502020204030204" pitchFamily="34" charset="0"/>
              </a:rPr>
              <a:t> online, …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Giúp</a:t>
            </a:r>
            <a:r>
              <a:rPr lang="en-US" sz="2400">
                <a:cs typeface="Calibri" panose="020F0502020204030204" pitchFamily="34" charset="0"/>
              </a:rPr>
              <a:t> con </a:t>
            </a:r>
            <a:r>
              <a:rPr lang="en-US" sz="2400" err="1">
                <a:cs typeface="Calibri" panose="020F0502020204030204" pitchFamily="34" charset="0"/>
              </a:rPr>
              <a:t>người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giải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trí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401FCC4-EA42-D07A-C457-5AE01938B0C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69386" y="1846263"/>
            <a:ext cx="4034829" cy="4022725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0D894A-3E9F-23F4-9E87-102E9941A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Nghiện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là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gì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?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Là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sự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lặp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lại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liên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tục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của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một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hành</a:t>
            </a:r>
            <a:r>
              <a:rPr lang="en-US" sz="2400">
                <a:cs typeface="Calibri" panose="020F0502020204030204" pitchFamily="34" charset="0"/>
              </a:rPr>
              <a:t> vi </a:t>
            </a:r>
            <a:r>
              <a:rPr lang="en-US" sz="2400" err="1">
                <a:cs typeface="Calibri" panose="020F0502020204030204" pitchFamily="34" charset="0"/>
              </a:rPr>
              <a:t>bất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chấp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hậu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quả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xấu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Là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sự</a:t>
            </a:r>
            <a:r>
              <a:rPr lang="en-US" sz="2400">
                <a:cs typeface="Calibri" panose="020F0502020204030204" pitchFamily="34" charset="0"/>
              </a:rPr>
              <a:t> ham </a:t>
            </a:r>
            <a:r>
              <a:rPr lang="en-US" sz="2400" err="1">
                <a:cs typeface="Calibri" panose="020F0502020204030204" pitchFamily="34" charset="0"/>
              </a:rPr>
              <a:t>thích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mức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trở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thành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thói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quen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khó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bỏ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5623A-1AB1-F5B2-7A52-A8C07E060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34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Nghiện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thế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giới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ảo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là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gì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?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Là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sự</a:t>
            </a:r>
            <a:r>
              <a:rPr lang="en-US" sz="2400">
                <a:cs typeface="Calibri" panose="020F0502020204030204" pitchFamily="34" charset="0"/>
              </a:rPr>
              <a:t> ham </a:t>
            </a:r>
            <a:r>
              <a:rPr lang="en-US" sz="2400" err="1">
                <a:cs typeface="Calibri" panose="020F0502020204030204" pitchFamily="34" charset="0"/>
              </a:rPr>
              <a:t>thích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tham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gia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vào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không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gian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mạng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Ưu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tiên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cho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các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hoạt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động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trên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mạng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hơn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cuộc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sống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đời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thực</a:t>
            </a:r>
            <a:r>
              <a:rPr lang="en-US" sz="24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D1DB60B-EBBB-E7C9-8587-17EA025F76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18238" y="2469059"/>
            <a:ext cx="4937125" cy="277713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8BA2B7F-55B8-A465-1265-A1B2F6D8A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44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Thực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err="1">
                <a:solidFill>
                  <a:schemeClr val="accent2"/>
                </a:solidFill>
                <a:cs typeface="Calibri Light" panose="020F0302020204030204" pitchFamily="34" charset="0"/>
              </a:rPr>
              <a:t>trạng</a:t>
            </a:r>
            <a:r>
              <a:rPr lang="en-US" sz="5400">
                <a:solidFill>
                  <a:schemeClr val="accent2"/>
                </a:solidFill>
                <a:cs typeface="Calibri Light" panose="020F0302020204030204" pitchFamily="34" charset="0"/>
              </a:rPr>
              <a:t> – 1</a:t>
            </a:r>
            <a:endParaRPr lang="vi-VN" sz="540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Theo nghiên </a:t>
            </a:r>
            <a:r>
              <a:rPr lang="vi-VN" sz="2400" err="1">
                <a:cs typeface="Calibri" panose="020F0502020204030204" pitchFamily="34" charset="0"/>
              </a:rPr>
              <a:t>cứu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của</a:t>
            </a:r>
            <a:r>
              <a:rPr lang="vi-VN" sz="2400">
                <a:cs typeface="Calibri" panose="020F0502020204030204" pitchFamily="34" charset="0"/>
              </a:rPr>
              <a:t> HMC </a:t>
            </a:r>
            <a:r>
              <a:rPr lang="vi-VN" sz="2400" err="1">
                <a:cs typeface="Calibri" panose="020F0502020204030204" pitchFamily="34" charset="0"/>
              </a:rPr>
              <a:t>và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Digital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Awareness</a:t>
            </a:r>
            <a:r>
              <a:rPr lang="vi-VN" sz="2400">
                <a:cs typeface="Calibri" panose="020F0502020204030204" pitchFamily="34" charset="0"/>
              </a:rPr>
              <a:t> UK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từ</a:t>
            </a:r>
            <a:r>
              <a:rPr lang="vi-VN" sz="2400">
                <a:cs typeface="Calibri" panose="020F0502020204030204" pitchFamily="34" charset="0"/>
              </a:rPr>
              <a:t> 11-18 </a:t>
            </a:r>
            <a:r>
              <a:rPr lang="vi-VN" sz="2400" err="1">
                <a:cs typeface="Calibri" panose="020F0502020204030204" pitchFamily="34" charset="0"/>
              </a:rPr>
              <a:t>tuổi</a:t>
            </a:r>
            <a:r>
              <a:rPr lang="vi-VN" sz="2400">
                <a:cs typeface="Calibri" panose="020F0502020204030204" pitchFamily="34" charset="0"/>
              </a:rPr>
              <a:t>, </a:t>
            </a:r>
            <a:r>
              <a:rPr lang="vi-VN" sz="2400" err="1">
                <a:cs typeface="Calibri" panose="020F0502020204030204" pitchFamily="34" charset="0"/>
              </a:rPr>
              <a:t>việc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sử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vi-VN" sz="2400" err="1">
                <a:cs typeface="Calibri" panose="020F0502020204030204" pitchFamily="34" charset="0"/>
              </a:rPr>
              <a:t>dụng</a:t>
            </a:r>
            <a:r>
              <a:rPr lang="vi-VN" sz="2400">
                <a:cs typeface="Calibri" panose="020F0502020204030204" pitchFamily="34" charset="0"/>
              </a:rPr>
              <a:t> </a:t>
            </a:r>
            <a:r>
              <a:rPr lang="en-US" sz="2400">
                <a:cs typeface="Calibri" panose="020F0502020204030204" pitchFamily="34" charset="0"/>
              </a:rPr>
              <a:t>smartphone</a:t>
            </a:r>
            <a:r>
              <a:rPr lang="vi-VN" sz="2400">
                <a:cs typeface="Calibri" panose="020F0502020204030204" pitchFamily="34" charset="0"/>
              </a:rPr>
              <a:t> sau 22h </a:t>
            </a:r>
            <a:r>
              <a:rPr lang="vi-VN" sz="2400" err="1">
                <a:cs typeface="Calibri" panose="020F0502020204030204" pitchFamily="34" charset="0"/>
              </a:rPr>
              <a:t>khiến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42%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vi-VN" sz="2200">
                <a:cs typeface="Calibri" panose="020F0502020204030204" pitchFamily="34" charset="0"/>
              </a:rPr>
              <a:t> em </a:t>
            </a:r>
            <a:r>
              <a:rPr lang="vi-VN" sz="2200" err="1">
                <a:cs typeface="Calibri" panose="020F0502020204030204" pitchFamily="34" charset="0"/>
              </a:rPr>
              <a:t>nghiện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thế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giới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ảo</a:t>
            </a:r>
            <a:endParaRPr lang="en-US" sz="22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52% </a:t>
            </a:r>
            <a:r>
              <a:rPr lang="vi-VN" sz="2200" err="1">
                <a:cs typeface="Calibri" panose="020F0502020204030204" pitchFamily="34" charset="0"/>
              </a:rPr>
              <a:t>trẻ</a:t>
            </a:r>
            <a:r>
              <a:rPr lang="vi-VN" sz="2200">
                <a:cs typeface="Calibri" panose="020F0502020204030204" pitchFamily="34" charset="0"/>
              </a:rPr>
              <a:t> em </a:t>
            </a:r>
            <a:r>
              <a:rPr lang="vi-VN" sz="2200" err="1">
                <a:cs typeface="Calibri" panose="020F0502020204030204" pitchFamily="34" charset="0"/>
              </a:rPr>
              <a:t>có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giấc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ngủ</a:t>
            </a:r>
            <a:r>
              <a:rPr lang="vi-VN" sz="2200">
                <a:cs typeface="Calibri" panose="020F0502020204030204" pitchFamily="34" charset="0"/>
              </a:rPr>
              <a:t> không sâu</a:t>
            </a:r>
            <a:endParaRPr lang="en-US" sz="2200">
              <a:cs typeface="Calibri" panose="020F0502020204030204" pitchFamily="34" charset="0"/>
            </a:endParaRPr>
          </a:p>
          <a:p>
            <a:pPr marL="292608" lvl="1" indent="0" algn="just">
              <a:lnSpc>
                <a:spcPct val="150000"/>
              </a:lnSpc>
              <a:buNone/>
            </a:pPr>
            <a:r>
              <a:rPr lang="en-US" sz="2200">
                <a:cs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vi-VN" sz="2200">
                <a:cs typeface="Calibri" panose="020F0502020204030204" pitchFamily="34" charset="0"/>
              </a:rPr>
              <a:t> gây lo âu, </a:t>
            </a:r>
            <a:r>
              <a:rPr lang="vi-VN" sz="2200" err="1">
                <a:cs typeface="Calibri" panose="020F0502020204030204" pitchFamily="34" charset="0"/>
              </a:rPr>
              <a:t>stress</a:t>
            </a:r>
            <a:r>
              <a:rPr lang="vi-VN" sz="2200">
                <a:cs typeface="Calibri" panose="020F0502020204030204" pitchFamily="34" charset="0"/>
              </a:rPr>
              <a:t>, </a:t>
            </a:r>
            <a:r>
              <a:rPr lang="vi-VN" sz="2200" err="1">
                <a:cs typeface="Calibri" panose="020F0502020204030204" pitchFamily="34" charset="0"/>
              </a:rPr>
              <a:t>trầm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cảm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6837C2-090F-788C-45E0-25DBFD249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926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>
                <a:solidFill>
                  <a:schemeClr val="accent2"/>
                </a:solidFill>
                <a:cs typeface="Calibri Light" panose="020F0302020204030204" pitchFamily="34" charset="0"/>
              </a:rPr>
              <a:t>Thực</a:t>
            </a:r>
            <a:r>
              <a:rPr lang="en-US" sz="5400" dirty="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dirty="0" err="1">
                <a:solidFill>
                  <a:schemeClr val="accent2"/>
                </a:solidFill>
                <a:cs typeface="Calibri Light" panose="020F0302020204030204" pitchFamily="34" charset="0"/>
              </a:rPr>
              <a:t>trạng</a:t>
            </a:r>
            <a:r>
              <a:rPr lang="en-US" sz="5400" dirty="0">
                <a:solidFill>
                  <a:schemeClr val="accent2"/>
                </a:solidFill>
                <a:cs typeface="Calibri Light" panose="020F0302020204030204" pitchFamily="34" charset="0"/>
              </a:rPr>
              <a:t> – 2</a:t>
            </a:r>
            <a:endParaRPr lang="vi-VN" sz="5400" dirty="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418432"/>
          </a:xfrm>
        </p:spPr>
        <p:txBody>
          <a:bodyPr>
            <a:noAutofit/>
          </a:bodyPr>
          <a:lstStyle/>
          <a:p>
            <a:pPr marL="225425" indent="-22542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Theo thống kê của Trung tâm nghiên cứu Văn hóa – Giáo dục – Đời sống xã hội TP.HCM về việc sử dụng thiết bị điện tử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của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trẻ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nhỏ</a:t>
            </a:r>
            <a:endParaRPr lang="vi-VN" sz="2400">
              <a:cs typeface="Calibri" panose="020F0502020204030204" pitchFamily="34" charset="0"/>
            </a:endParaRP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Dễ xao nhãng trong việc học (69%)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Bị ảnh hưởng bởi nội dung không lành mạnh (66%)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Ít giao tiếp (56%)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Ít vận động (73%)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Bị bệnh về mắt (85%)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Nghiện game (75%)</a:t>
            </a:r>
          </a:p>
          <a:p>
            <a:pPr marL="635508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Giảm khả năng tư duy, tưởng tượng (34%).</a:t>
            </a:r>
            <a:r>
              <a:rPr lang="vi-VN" sz="2200" baseline="30000">
                <a:cs typeface="Calibri" panose="020F0502020204030204" pitchFamily="34" charset="0"/>
              </a:rPr>
              <a:t>[1]</a:t>
            </a:r>
          </a:p>
          <a:p>
            <a:pPr marL="225425" indent="-225425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>
              <a:lnSpc>
                <a:spcPct val="114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Hộp Văn bản 5">
            <a:extLst>
              <a:ext uri="{FF2B5EF4-FFF2-40B4-BE49-F238E27FC236}">
                <a16:creationId xmlns:a16="http://schemas.microsoft.com/office/drawing/2014/main" id="{7114FB0A-E139-995D-1438-56B789950665}"/>
              </a:ext>
            </a:extLst>
          </p:cNvPr>
          <p:cNvSpPr txBox="1"/>
          <p:nvPr/>
        </p:nvSpPr>
        <p:spPr>
          <a:xfrm>
            <a:off x="838200" y="6418261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aseline="3000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[1]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Quản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lý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con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sử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dụng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thiết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bị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thông minh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hiệu</a:t>
            </a:r>
            <a:r>
              <a:rPr lang="vi-VN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vi-VN" err="1">
                <a:solidFill>
                  <a:schemeClr val="bg1"/>
                </a:solidFill>
                <a:latin typeface="+mj-lt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quả</a:t>
            </a:r>
            <a:endParaRPr lang="vi-VN">
              <a:solidFill>
                <a:schemeClr val="bg1"/>
              </a:solidFill>
              <a:latin typeface="+mj-lt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F55909-8A02-C3D5-4A18-8E162F61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0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>
                <a:solidFill>
                  <a:schemeClr val="accent2"/>
                </a:solidFill>
                <a:cs typeface="Calibri Light" panose="020F0302020204030204" pitchFamily="34" charset="0"/>
              </a:rPr>
              <a:t>Thực</a:t>
            </a:r>
            <a:r>
              <a:rPr lang="en-US" sz="5400" dirty="0">
                <a:solidFill>
                  <a:schemeClr val="accent2"/>
                </a:solidFill>
                <a:cs typeface="Calibri Light" panose="020F0302020204030204" pitchFamily="34" charset="0"/>
              </a:rPr>
              <a:t> </a:t>
            </a:r>
            <a:r>
              <a:rPr lang="en-US" sz="5400" dirty="0" err="1">
                <a:solidFill>
                  <a:schemeClr val="accent2"/>
                </a:solidFill>
                <a:cs typeface="Calibri Light" panose="020F0302020204030204" pitchFamily="34" charset="0"/>
              </a:rPr>
              <a:t>trạng</a:t>
            </a:r>
            <a:r>
              <a:rPr lang="en-US" sz="5400" dirty="0">
                <a:solidFill>
                  <a:schemeClr val="accent2"/>
                </a:solidFill>
                <a:cs typeface="Calibri Light" panose="020F0302020204030204" pitchFamily="34" charset="0"/>
              </a:rPr>
              <a:t> – 3</a:t>
            </a:r>
            <a:endParaRPr lang="vi-VN" sz="5400" dirty="0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1845628"/>
            <a:ext cx="4937760" cy="4023360"/>
          </a:xfrm>
        </p:spPr>
        <p:txBody>
          <a:bodyPr>
            <a:no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>
                <a:cs typeface="Calibri" panose="020F0502020204030204" pitchFamily="34" charset="0"/>
              </a:rPr>
              <a:t>Theo kết quả khảo sát của Bộ Giáo dục và Đào tạo năm 2018, có</a:t>
            </a:r>
            <a:endParaRPr lang="en-US" sz="2400">
              <a:cs typeface="Calibri" panose="020F0502020204030204" pitchFamily="34" charset="0"/>
            </a:endParaRP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92,5 % sinh viên </a:t>
            </a:r>
          </a:p>
          <a:p>
            <a:pPr marL="635508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2200">
                <a:cs typeface="Calibri" panose="020F0502020204030204" pitchFamily="34" charset="0"/>
              </a:rPr>
              <a:t>84,5% học sinh cấp THCS, THPT 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cs typeface="Calibri" panose="020F0502020204030204" pitchFamily="34" charset="0"/>
              </a:rPr>
              <a:t>T</a:t>
            </a:r>
            <a:r>
              <a:rPr lang="vi-VN" sz="2400">
                <a:cs typeface="Calibri" panose="020F0502020204030204" pitchFamily="34" charset="0"/>
              </a:rPr>
              <a:t>hường xuyên sử dụng MXH Facebook, Zalo, Yahoo, Youtube, Zing</a:t>
            </a:r>
            <a:r>
              <a:rPr lang="en-US" sz="2400">
                <a:cs typeface="Calibri" panose="020F0502020204030204" pitchFamily="34" charset="0"/>
              </a:rPr>
              <a:t>M</a:t>
            </a:r>
            <a:r>
              <a:rPr lang="vi-VN" sz="2400">
                <a:cs typeface="Calibri" panose="020F0502020204030204" pitchFamily="34" charset="0"/>
              </a:rPr>
              <a:t>e… </a:t>
            </a:r>
            <a:r>
              <a:rPr lang="vi-VN" sz="2400" baseline="30000">
                <a:cs typeface="Calibri" panose="020F0502020204030204" pitchFamily="34" charset="0"/>
              </a:rPr>
              <a:t>[2]</a:t>
            </a: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sp>
        <p:nvSpPr>
          <p:cNvPr id="4" name="Hộp Văn bản 5">
            <a:extLst>
              <a:ext uri="{FF2B5EF4-FFF2-40B4-BE49-F238E27FC236}">
                <a16:creationId xmlns:a16="http://schemas.microsoft.com/office/drawing/2014/main" id="{7114FB0A-E139-995D-1438-56B789950665}"/>
              </a:ext>
            </a:extLst>
          </p:cNvPr>
          <p:cNvSpPr txBox="1"/>
          <p:nvPr/>
        </p:nvSpPr>
        <p:spPr>
          <a:xfrm>
            <a:off x="838200" y="6418261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vi-VN" sz="1800" baseline="30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[2]</a:t>
            </a:r>
            <a:r>
              <a:rPr lang="vi-VN" sz="1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Thế giới ảo "nhấn chìm" giấc mơ trẻ</a:t>
            </a:r>
            <a:endParaRPr lang="vi-VN" sz="18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6" name="Biểu đồ 6">
            <a:extLst>
              <a:ext uri="{FF2B5EF4-FFF2-40B4-BE49-F238E27FC236}">
                <a16:creationId xmlns:a16="http://schemas.microsoft.com/office/drawing/2014/main" id="{D5544BEE-D459-A607-C2FA-B86AF5FCB92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68149611"/>
              </p:ext>
            </p:extLst>
          </p:nvPr>
        </p:nvGraphicFramePr>
        <p:xfrm>
          <a:off x="6218238" y="1846263"/>
          <a:ext cx="4937125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3A1B1-8392-F012-F1CB-730A6213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Graphic spid="6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E40A775-F064-C498-F7EB-48CA00E7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accent2"/>
                </a:solidFill>
              </a:rPr>
              <a:t>Lý do nên cai nghiện “thế giới ảo” – 1</a:t>
            </a:r>
            <a:endParaRPr lang="vi-VN">
              <a:solidFill>
                <a:schemeClr val="accent2"/>
              </a:solidFill>
              <a:cs typeface="Calibri Light" panose="020F03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EA9B89-42F2-27FA-9EF6-01F47F88D5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err="1">
                <a:cs typeface="Calibri" panose="020F0502020204030204" pitchFamily="34" charset="0"/>
              </a:rPr>
              <a:t>Thế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giới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ảo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là</a:t>
            </a:r>
            <a:r>
              <a:rPr lang="en-US" sz="2400">
                <a:cs typeface="Calibri" panose="020F0502020204030204" pitchFamily="34" charset="0"/>
              </a:rPr>
              <a:t> con </a:t>
            </a:r>
            <a:r>
              <a:rPr lang="en-US" sz="2400" err="1">
                <a:cs typeface="Calibri" panose="020F0502020204030204" pitchFamily="34" charset="0"/>
              </a:rPr>
              <a:t>dao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hai</a:t>
            </a:r>
            <a:r>
              <a:rPr lang="en-US" sz="2400">
                <a:cs typeface="Calibri" panose="020F0502020204030204" pitchFamily="34" charset="0"/>
              </a:rPr>
              <a:t> </a:t>
            </a:r>
            <a:r>
              <a:rPr lang="en-US" sz="2400" err="1">
                <a:cs typeface="Calibri" panose="020F0502020204030204" pitchFamily="34" charset="0"/>
              </a:rPr>
              <a:t>lưỡi</a:t>
            </a:r>
            <a:endParaRPr lang="en-US" sz="2400">
              <a:cs typeface="Calibri" panose="020F0502020204030204" pitchFamily="34" charset="0"/>
            </a:endParaRPr>
          </a:p>
          <a:p>
            <a:pPr marL="518033" lvl="1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err="1">
                <a:cs typeface="Calibri" panose="020F0502020204030204" pitchFamily="34" charset="0"/>
              </a:rPr>
              <a:t>Có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tác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dụng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giải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trí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rất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lớn</a:t>
            </a:r>
            <a:r>
              <a:rPr lang="en-US" sz="2200">
                <a:cs typeface="Calibri" panose="020F0502020204030204" pitchFamily="34" charset="0"/>
              </a:rPr>
              <a:t>.</a:t>
            </a:r>
          </a:p>
          <a:p>
            <a:pPr marL="518033" lvl="1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>
                <a:cs typeface="Calibri" panose="020F0502020204030204" pitchFamily="34" charset="0"/>
              </a:rPr>
              <a:t>C</a:t>
            </a:r>
            <a:r>
              <a:rPr lang="vi-VN" sz="2200">
                <a:cs typeface="Calibri" panose="020F0502020204030204" pitchFamily="34" charset="0"/>
              </a:rPr>
              <a:t>ó </a:t>
            </a:r>
            <a:r>
              <a:rPr lang="vi-VN" sz="2200" err="1">
                <a:cs typeface="Calibri" panose="020F0502020204030204" pitchFamily="34" charset="0"/>
              </a:rPr>
              <a:t>thể</a:t>
            </a:r>
            <a:r>
              <a:rPr lang="vi-VN" sz="2200">
                <a:cs typeface="Calibri" panose="020F0502020204030204" pitchFamily="34" charset="0"/>
              </a:rPr>
              <a:t> gây </a:t>
            </a:r>
            <a:r>
              <a:rPr lang="vi-VN" sz="2200" err="1">
                <a:cs typeface="Calibri" panose="020F0502020204030204" pitchFamily="34" charset="0"/>
              </a:rPr>
              <a:t>hại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theo</a:t>
            </a:r>
            <a:r>
              <a:rPr lang="en-US" sz="2200">
                <a:cs typeface="Calibri" panose="020F0502020204030204" pitchFamily="34" charset="0"/>
              </a:rPr>
              <a:t> </a:t>
            </a:r>
            <a:r>
              <a:rPr lang="en-US" sz="2200" err="1">
                <a:cs typeface="Calibri" panose="020F0502020204030204" pitchFamily="34" charset="0"/>
              </a:rPr>
              <a:t>nhiều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cách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mà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chúng</a:t>
            </a:r>
            <a:r>
              <a:rPr lang="vi-VN" sz="2200">
                <a:cs typeface="Calibri" panose="020F0502020204030204" pitchFamily="34" charset="0"/>
              </a:rPr>
              <a:t> ta </a:t>
            </a:r>
            <a:r>
              <a:rPr lang="en-US" sz="2200" err="1">
                <a:cs typeface="Calibri" panose="020F0502020204030204" pitchFamily="34" charset="0"/>
              </a:rPr>
              <a:t>không</a:t>
            </a:r>
            <a:r>
              <a:rPr lang="vi-VN" sz="2200">
                <a:cs typeface="Calibri" panose="020F0502020204030204" pitchFamily="34" charset="0"/>
              </a:rPr>
              <a:t> </a:t>
            </a:r>
            <a:r>
              <a:rPr lang="vi-VN" sz="2200" err="1">
                <a:cs typeface="Calibri" panose="020F0502020204030204" pitchFamily="34" charset="0"/>
              </a:rPr>
              <a:t>nhận</a:t>
            </a:r>
            <a:r>
              <a:rPr lang="vi-VN" sz="2200">
                <a:cs typeface="Calibri" panose="020F0502020204030204" pitchFamily="34" charset="0"/>
              </a:rPr>
              <a:t> ra.</a:t>
            </a:r>
            <a:endParaRPr lang="en-US" sz="22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cs typeface="Calibri" panose="020F0502020204030204" pitchFamily="34" charset="0"/>
            </a:endParaRPr>
          </a:p>
          <a:p>
            <a:pPr marL="225425" indent="-225425" algn="just">
              <a:lnSpc>
                <a:spcPct val="150000"/>
              </a:lnSpc>
            </a:pPr>
            <a:endParaRPr lang="vi-VN" sz="2400">
              <a:cs typeface="Calibri" panose="020F050202020403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F78ED3-92D9-9708-9283-C707651314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8238" y="2213524"/>
            <a:ext cx="4937125" cy="328820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820E4-8E36-D239-CF0C-8286FB843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91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Full Segoe UI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1847</Words>
  <Application>Microsoft Office PowerPoint</Application>
  <PresentationFormat>Màn hình rộng</PresentationFormat>
  <Paragraphs>221</Paragraphs>
  <Slides>27</Slides>
  <Notes>20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27</vt:i4>
      </vt:variant>
    </vt:vector>
  </HeadingPairs>
  <TitlesOfParts>
    <vt:vector size="32" baseType="lpstr">
      <vt:lpstr>Arial</vt:lpstr>
      <vt:lpstr>Calibri</vt:lpstr>
      <vt:lpstr>Courier New</vt:lpstr>
      <vt:lpstr>Segoe UI</vt:lpstr>
      <vt:lpstr>Retrospect</vt:lpstr>
      <vt:lpstr>Giải pháp cho thực trạng NGHIỆN THẾ GIỚI ẢO</vt:lpstr>
      <vt:lpstr>Nội dung chính</vt:lpstr>
      <vt:lpstr>Thế giới ảo là gì?</vt:lpstr>
      <vt:lpstr>Nghiện là gì?</vt:lpstr>
      <vt:lpstr>Nghiện thế giới ảo là gì?</vt:lpstr>
      <vt:lpstr>Thực trạng – 1</vt:lpstr>
      <vt:lpstr>Thực trạng – 2</vt:lpstr>
      <vt:lpstr>Thực trạng – 3</vt:lpstr>
      <vt:lpstr>Lý do nên cai nghiện “thế giới ảo” – 1</vt:lpstr>
      <vt:lpstr>Lý do nên cai nghiện “thế giới ảo” – 2</vt:lpstr>
      <vt:lpstr>Giải pháp 1</vt:lpstr>
      <vt:lpstr>Hình thức thực hiện – 1</vt:lpstr>
      <vt:lpstr>Hình thức thực hiện – 2</vt:lpstr>
      <vt:lpstr>Ưu điểm – 1</vt:lpstr>
      <vt:lpstr>Ưu điểm – 2</vt:lpstr>
      <vt:lpstr>Nhược điểm – 1</vt:lpstr>
      <vt:lpstr>Nhược điểm – 2</vt:lpstr>
      <vt:lpstr>Giải pháp 2</vt:lpstr>
      <vt:lpstr>Hình thức thực hiện</vt:lpstr>
      <vt:lpstr>Ưu điểm</vt:lpstr>
      <vt:lpstr>Nhược điểm</vt:lpstr>
      <vt:lpstr>Giải pháp 3</vt:lpstr>
      <vt:lpstr>Hình thức thực hiện</vt:lpstr>
      <vt:lpstr>Ưu điểm</vt:lpstr>
      <vt:lpstr>Nhược điểm</vt:lpstr>
      <vt:lpstr>CẢM ƠN CÔ VÀ CÁC BẠN ĐÃ LẮNG NGHE</vt:lpstr>
      <vt:lpstr>HỎI ĐÁP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PHAN ĐẶNG DIỄM UYÊN</cp:lastModifiedBy>
  <cp:revision>1</cp:revision>
  <dcterms:created xsi:type="dcterms:W3CDTF">2022-08-01T05:59:25Z</dcterms:created>
  <dcterms:modified xsi:type="dcterms:W3CDTF">2022-08-04T06:34:15Z</dcterms:modified>
</cp:coreProperties>
</file>